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"/>
  </p:notesMasterIdLst>
  <p:sldIdLst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98A83-1A5D-4CFD-90E1-F382C925AC59}" type="datetimeFigureOut">
              <a:rPr lang="en-ZA" smtClean="0"/>
              <a:t>2019/05/28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B9818-3A7E-4B3B-84C5-05104A58D0AB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947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999A1-9D40-4C1B-9FDB-7BC38A99087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004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go…</a:t>
            </a:r>
          </a:p>
          <a:p>
            <a:r>
              <a:rPr lang="en-US" dirty="0"/>
              <a:t>I know that there has been a lot to take in over the last few days. Thank you for bearing with us. </a:t>
            </a:r>
          </a:p>
          <a:p>
            <a:r>
              <a:rPr lang="en-US" dirty="0"/>
              <a:t>You will have had your session with your HR business partner by now, but please do flag any concerns you have with your line manager.</a:t>
            </a:r>
          </a:p>
          <a:p>
            <a:r>
              <a:rPr lang="en-US" dirty="0"/>
              <a:t>Here are some key contacts to put into your devices now if you have any more specific concerns or queries.</a:t>
            </a:r>
          </a:p>
          <a:p>
            <a:endParaRPr lang="en-US" dirty="0"/>
          </a:p>
          <a:p>
            <a:r>
              <a:rPr lang="en-US" dirty="0"/>
              <a:t>Thanks again –</a:t>
            </a:r>
            <a:r>
              <a:rPr lang="en-US" baseline="0" dirty="0"/>
              <a:t> I look forward to our paths crossing in the future.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1999A1-9D40-4C1B-9FDB-7BC38A990878}" type="slidenum">
              <a:rPr kumimoji="0" lang="en-Z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Z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62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rgbClr val="ADA69E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ADA69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9" y="534104"/>
            <a:ext cx="2017255" cy="9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4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F2CF7-A77D-45CC-BA89-B98CAE576E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"/>
            <a:ext cx="12192000" cy="6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1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1CB83A-6565-49A3-A94E-12385C82E00D}"/>
              </a:ext>
            </a:extLst>
          </p:cNvPr>
          <p:cNvSpPr/>
          <p:nvPr userDrawn="1"/>
        </p:nvSpPr>
        <p:spPr>
          <a:xfrm>
            <a:off x="-9525" y="-9525"/>
            <a:ext cx="4810125" cy="6877050"/>
          </a:xfrm>
          <a:custGeom>
            <a:avLst/>
            <a:gdLst>
              <a:gd name="connsiteX0" fmla="*/ 0 w 4791075"/>
              <a:gd name="connsiteY0" fmla="*/ 0 h 6858000"/>
              <a:gd name="connsiteX1" fmla="*/ 2514600 w 4791075"/>
              <a:gd name="connsiteY1" fmla="*/ 0 h 6858000"/>
              <a:gd name="connsiteX2" fmla="*/ 4791075 w 4791075"/>
              <a:gd name="connsiteY2" fmla="*/ 3448050 h 6858000"/>
              <a:gd name="connsiteX3" fmla="*/ 2505075 w 4791075"/>
              <a:gd name="connsiteY3" fmla="*/ 6858000 h 6858000"/>
              <a:gd name="connsiteX4" fmla="*/ 9525 w 4791075"/>
              <a:gd name="connsiteY4" fmla="*/ 6858000 h 6858000"/>
              <a:gd name="connsiteX5" fmla="*/ 0 w 4791075"/>
              <a:gd name="connsiteY5" fmla="*/ 0 h 6858000"/>
              <a:gd name="connsiteX0" fmla="*/ 0 w 4791075"/>
              <a:gd name="connsiteY0" fmla="*/ 0 h 6877050"/>
              <a:gd name="connsiteX1" fmla="*/ 2514600 w 4791075"/>
              <a:gd name="connsiteY1" fmla="*/ 0 h 6877050"/>
              <a:gd name="connsiteX2" fmla="*/ 4791075 w 4791075"/>
              <a:gd name="connsiteY2" fmla="*/ 3448050 h 6877050"/>
              <a:gd name="connsiteX3" fmla="*/ 2543175 w 4791075"/>
              <a:gd name="connsiteY3" fmla="*/ 6877050 h 6877050"/>
              <a:gd name="connsiteX4" fmla="*/ 9525 w 4791075"/>
              <a:gd name="connsiteY4" fmla="*/ 6858000 h 6877050"/>
              <a:gd name="connsiteX5" fmla="*/ 0 w 4791075"/>
              <a:gd name="connsiteY5" fmla="*/ 0 h 6877050"/>
              <a:gd name="connsiteX0" fmla="*/ 0 w 4791075"/>
              <a:gd name="connsiteY0" fmla="*/ 0 h 6877050"/>
              <a:gd name="connsiteX1" fmla="*/ 2514600 w 4791075"/>
              <a:gd name="connsiteY1" fmla="*/ 0 h 6877050"/>
              <a:gd name="connsiteX2" fmla="*/ 4791075 w 4791075"/>
              <a:gd name="connsiteY2" fmla="*/ 3448050 h 6877050"/>
              <a:gd name="connsiteX3" fmla="*/ 2543175 w 4791075"/>
              <a:gd name="connsiteY3" fmla="*/ 6877050 h 6877050"/>
              <a:gd name="connsiteX4" fmla="*/ 9525 w 4791075"/>
              <a:gd name="connsiteY4" fmla="*/ 6867525 h 6877050"/>
              <a:gd name="connsiteX5" fmla="*/ 0 w 4791075"/>
              <a:gd name="connsiteY5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75" h="6877050">
                <a:moveTo>
                  <a:pt x="0" y="0"/>
                </a:moveTo>
                <a:lnTo>
                  <a:pt x="2514600" y="0"/>
                </a:lnTo>
                <a:lnTo>
                  <a:pt x="4791075" y="3448050"/>
                </a:lnTo>
                <a:lnTo>
                  <a:pt x="2543175" y="6877050"/>
                </a:lnTo>
                <a:lnTo>
                  <a:pt x="9525" y="6867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21485" r="-214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/>
          <a:stretch/>
        </p:blipFill>
        <p:spPr>
          <a:xfrm>
            <a:off x="-9525" y="-9525"/>
            <a:ext cx="724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09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52B8C-BECA-43EE-979F-527BAD92A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/>
          <a:stretch/>
        </p:blipFill>
        <p:spPr>
          <a:xfrm>
            <a:off x="0" y="0"/>
            <a:ext cx="72434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55976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55976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section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53438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A78E9-38A0-4A6D-A737-1E8ED35F90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9" b="12879"/>
          <a:stretch/>
        </p:blipFill>
        <p:spPr>
          <a:xfrm flipH="1">
            <a:off x="0" y="-1"/>
            <a:ext cx="12192000" cy="685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/>
          <a:stretch/>
        </p:blipFill>
        <p:spPr>
          <a:xfrm>
            <a:off x="0" y="0"/>
            <a:ext cx="724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9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1CB83A-6565-49A3-A94E-12385C82E00D}"/>
              </a:ext>
            </a:extLst>
          </p:cNvPr>
          <p:cNvSpPr/>
          <p:nvPr userDrawn="1"/>
        </p:nvSpPr>
        <p:spPr>
          <a:xfrm>
            <a:off x="-9525" y="-9525"/>
            <a:ext cx="4810125" cy="6877050"/>
          </a:xfrm>
          <a:custGeom>
            <a:avLst/>
            <a:gdLst>
              <a:gd name="connsiteX0" fmla="*/ 0 w 4791075"/>
              <a:gd name="connsiteY0" fmla="*/ 0 h 6858000"/>
              <a:gd name="connsiteX1" fmla="*/ 2514600 w 4791075"/>
              <a:gd name="connsiteY1" fmla="*/ 0 h 6858000"/>
              <a:gd name="connsiteX2" fmla="*/ 4791075 w 4791075"/>
              <a:gd name="connsiteY2" fmla="*/ 3448050 h 6858000"/>
              <a:gd name="connsiteX3" fmla="*/ 2505075 w 4791075"/>
              <a:gd name="connsiteY3" fmla="*/ 6858000 h 6858000"/>
              <a:gd name="connsiteX4" fmla="*/ 9525 w 4791075"/>
              <a:gd name="connsiteY4" fmla="*/ 6858000 h 6858000"/>
              <a:gd name="connsiteX5" fmla="*/ 0 w 4791075"/>
              <a:gd name="connsiteY5" fmla="*/ 0 h 6858000"/>
              <a:gd name="connsiteX0" fmla="*/ 0 w 4791075"/>
              <a:gd name="connsiteY0" fmla="*/ 0 h 6877050"/>
              <a:gd name="connsiteX1" fmla="*/ 2514600 w 4791075"/>
              <a:gd name="connsiteY1" fmla="*/ 0 h 6877050"/>
              <a:gd name="connsiteX2" fmla="*/ 4791075 w 4791075"/>
              <a:gd name="connsiteY2" fmla="*/ 3448050 h 6877050"/>
              <a:gd name="connsiteX3" fmla="*/ 2543175 w 4791075"/>
              <a:gd name="connsiteY3" fmla="*/ 6877050 h 6877050"/>
              <a:gd name="connsiteX4" fmla="*/ 9525 w 4791075"/>
              <a:gd name="connsiteY4" fmla="*/ 6858000 h 6877050"/>
              <a:gd name="connsiteX5" fmla="*/ 0 w 4791075"/>
              <a:gd name="connsiteY5" fmla="*/ 0 h 6877050"/>
              <a:gd name="connsiteX0" fmla="*/ 0 w 4791075"/>
              <a:gd name="connsiteY0" fmla="*/ 0 h 6877050"/>
              <a:gd name="connsiteX1" fmla="*/ 2514600 w 4791075"/>
              <a:gd name="connsiteY1" fmla="*/ 0 h 6877050"/>
              <a:gd name="connsiteX2" fmla="*/ 4791075 w 4791075"/>
              <a:gd name="connsiteY2" fmla="*/ 3448050 h 6877050"/>
              <a:gd name="connsiteX3" fmla="*/ 2543175 w 4791075"/>
              <a:gd name="connsiteY3" fmla="*/ 6877050 h 6877050"/>
              <a:gd name="connsiteX4" fmla="*/ 9525 w 4791075"/>
              <a:gd name="connsiteY4" fmla="*/ 6867525 h 6877050"/>
              <a:gd name="connsiteX5" fmla="*/ 0 w 4791075"/>
              <a:gd name="connsiteY5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75" h="6877050">
                <a:moveTo>
                  <a:pt x="0" y="0"/>
                </a:moveTo>
                <a:lnTo>
                  <a:pt x="2514600" y="0"/>
                </a:lnTo>
                <a:lnTo>
                  <a:pt x="4791075" y="3448050"/>
                </a:lnTo>
                <a:lnTo>
                  <a:pt x="2543175" y="6877050"/>
                </a:lnTo>
                <a:lnTo>
                  <a:pt x="9525" y="6867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9867" t="-5014" r="-53416" b="-166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88"/>
          <a:stretch/>
        </p:blipFill>
        <p:spPr>
          <a:xfrm>
            <a:off x="-11430" y="0"/>
            <a:ext cx="7243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5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2E6D4-CA00-44BD-A94A-6CB399A2C4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47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002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30306"/>
            <a:ext cx="12192000" cy="528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40985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45119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5994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rgbClr val="ADA69E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4191705"/>
            <a:ext cx="1618018" cy="7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shad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7891" y="1052513"/>
            <a:ext cx="5588806" cy="5033962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2498" y="1247005"/>
            <a:ext cx="5119593" cy="46449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99968" y="1052513"/>
            <a:ext cx="5588806" cy="5033962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434574" y="1247005"/>
            <a:ext cx="5119593" cy="464497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25540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07891" y="1052512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7602" y="1230439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199968" y="1052512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379679" y="1230439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407891" y="3687578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87602" y="3865505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199968" y="3687578"/>
            <a:ext cx="5588806" cy="2398897"/>
          </a:xfrm>
          <a:prstGeom prst="rect">
            <a:avLst/>
          </a:prstGeom>
          <a:solidFill>
            <a:srgbClr val="E5E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379679" y="3865505"/>
            <a:ext cx="5229385" cy="20430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5923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91" y="1052513"/>
            <a:ext cx="5517780" cy="5033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70994" y="1052513"/>
            <a:ext cx="5517780" cy="50339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9543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s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7891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271773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135654" y="4168587"/>
            <a:ext cx="3653121" cy="191788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7988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4271773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135938" y="1052513"/>
            <a:ext cx="3652837" cy="2892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18298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75412" y="1052513"/>
            <a:ext cx="6813362" cy="244428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07989" y="1052513"/>
            <a:ext cx="4397094" cy="24442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07989" y="3642194"/>
            <a:ext cx="6813362" cy="244428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7391680" y="3642194"/>
            <a:ext cx="4397094" cy="24442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3331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tures &amp;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128245" y="1052513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408175" y="1052513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28245" y="2782422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408175" y="2782422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28245" y="4512330"/>
            <a:ext cx="7660530" cy="157414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408175" y="4512330"/>
            <a:ext cx="3482507" cy="15741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665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059" y="534104"/>
            <a:ext cx="2016696" cy="9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presentation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969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55976" y="2268724"/>
            <a:ext cx="4500282" cy="1376364"/>
          </a:xfrm>
        </p:spPr>
        <p:txBody>
          <a:bodyPr anchor="b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section title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55976" y="3831992"/>
            <a:ext cx="4500282" cy="722079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section 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19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30AC4E-B193-40CB-9CE8-D9F2ECB044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7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F2CF7-A77D-45CC-BA89-B98CAE576E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"/>
            <a:ext cx="12192000" cy="6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F2CF7-A77D-45CC-BA89-B98CAE576E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"/>
            <a:ext cx="12192000" cy="6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2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73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8F2CF7-A77D-45CC-BA89-B98CAE576E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"/>
            <a:ext cx="12192000" cy="685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00844" y="6352473"/>
            <a:ext cx="10858827" cy="295369"/>
          </a:xfrm>
          <a:prstGeom prst="rect">
            <a:avLst/>
          </a:prstGeom>
          <a:solidFill>
            <a:srgbClr val="AFA69F"/>
          </a:solidFill>
          <a:ln>
            <a:solidFill>
              <a:srgbClr val="AFA6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891" y="254210"/>
            <a:ext cx="11380883" cy="42376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Add title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891" y="1052513"/>
            <a:ext cx="11380884" cy="50339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1248792" y="6352473"/>
            <a:ext cx="531485" cy="2953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53" y="6410688"/>
            <a:ext cx="400962" cy="17893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510988" y="6361438"/>
            <a:ext cx="2823883" cy="2953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Presentation title (update in slide master mode)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155365" y="6361438"/>
            <a:ext cx="995082" cy="2953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fld id="{838C1EF9-6F1D-4EE9-8ED1-68F917D3B14F}" type="slidenum">
              <a:rPr lang="en-ZA" sz="800" smtClean="0"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r>
              <a:rPr lang="en-ZA" sz="800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00844" y="788894"/>
            <a:ext cx="11379433" cy="0"/>
          </a:xfrm>
          <a:prstGeom prst="line">
            <a:avLst/>
          </a:prstGeom>
          <a:ln>
            <a:solidFill>
              <a:srgbClr val="AFA6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6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52400" indent="-1524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42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533525" indent="-161925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98663" indent="-169863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4">
          <p15:clr>
            <a:srgbClr val="F26B43"/>
          </p15:clr>
        </p15:guide>
        <p15:guide id="2" pos="254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pos="7426">
          <p15:clr>
            <a:srgbClr val="F26B43"/>
          </p15:clr>
        </p15:guide>
        <p15:guide id="5" orient="horz" pos="38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89C588-5AD9-416B-9F2D-7B9EFE1572E1}"/>
              </a:ext>
            </a:extLst>
          </p:cNvPr>
          <p:cNvSpPr/>
          <p:nvPr/>
        </p:nvSpPr>
        <p:spPr>
          <a:xfrm>
            <a:off x="738133" y="2853931"/>
            <a:ext cx="76677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 S E F U L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 O N T A C T S</a:t>
            </a:r>
            <a:endParaRPr kumimoji="0" lang="en-GB" sz="4800" b="0" i="0" u="none" strike="noStrike" kern="1200" cap="none" spc="-100" normalizeH="0" baseline="0" noProof="0" dirty="0">
              <a:ln>
                <a:noFill/>
              </a:ln>
              <a:solidFill>
                <a:srgbClr val="E221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14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A05B-35C3-47A0-B02C-4B898D7A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CONTACTS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31CF1-8A66-486B-AB55-97A44F5DBDE9}"/>
              </a:ext>
            </a:extLst>
          </p:cNvPr>
          <p:cNvSpPr/>
          <p:nvPr/>
        </p:nvSpPr>
        <p:spPr>
          <a:xfrm>
            <a:off x="407891" y="1525924"/>
            <a:ext cx="1297086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INTERNAL 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C4CAF7-1A39-4DAA-B309-176C55A672D9}"/>
              </a:ext>
            </a:extLst>
          </p:cNvPr>
          <p:cNvSpPr/>
          <p:nvPr/>
        </p:nvSpPr>
        <p:spPr>
          <a:xfrm>
            <a:off x="407891" y="2604205"/>
            <a:ext cx="1012457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PAYROLL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BA5C68-61EF-4839-B0F8-FC4635EC7E96}"/>
              </a:ext>
            </a:extLst>
          </p:cNvPr>
          <p:cNvSpPr/>
          <p:nvPr/>
        </p:nvSpPr>
        <p:spPr>
          <a:xfrm>
            <a:off x="407892" y="3411441"/>
            <a:ext cx="1679526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NMG MEDICAL AID CONSULTANT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77FD3-6289-4E7B-82ED-615CD3F6F944}"/>
              </a:ext>
            </a:extLst>
          </p:cNvPr>
          <p:cNvSpPr/>
          <p:nvPr/>
        </p:nvSpPr>
        <p:spPr>
          <a:xfrm>
            <a:off x="407891" y="4544313"/>
            <a:ext cx="2335309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NETCAMPUS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(TRAINING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PROVIDER)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F22D51-7103-43A3-8546-A71864F1C3AF}"/>
              </a:ext>
            </a:extLst>
          </p:cNvPr>
          <p:cNvSpPr/>
          <p:nvPr/>
        </p:nvSpPr>
        <p:spPr>
          <a:xfrm>
            <a:off x="5746172" y="1525924"/>
            <a:ext cx="2136989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BCX RETIREMENT BENEFITS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CONTACT PERSON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C9687-F72D-4C42-ADCB-F9DC87BCD8C5}"/>
              </a:ext>
            </a:extLst>
          </p:cNvPr>
          <p:cNvSpPr/>
          <p:nvPr/>
        </p:nvSpPr>
        <p:spPr>
          <a:xfrm>
            <a:off x="5746171" y="2604205"/>
            <a:ext cx="1771639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TRAINING NEEDS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B2648-4A36-4EC1-AD7F-482EB4F024B4}"/>
              </a:ext>
            </a:extLst>
          </p:cNvPr>
          <p:cNvSpPr/>
          <p:nvPr/>
        </p:nvSpPr>
        <p:spPr>
          <a:xfrm>
            <a:off x="5746171" y="3411441"/>
            <a:ext cx="1463862" cy="553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HR BUSINESS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PARTNER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D61A43-D72F-45CF-8246-735BB293449F}"/>
              </a:ext>
            </a:extLst>
          </p:cNvPr>
          <p:cNvGrpSpPr/>
          <p:nvPr/>
        </p:nvGrpSpPr>
        <p:grpSpPr>
          <a:xfrm>
            <a:off x="2303889" y="1577521"/>
            <a:ext cx="307460" cy="596844"/>
            <a:chOff x="2087418" y="1548352"/>
            <a:chExt cx="396082" cy="76887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B3B7D9D-CCCC-403C-99A0-DBF9998E75BD}"/>
                </a:ext>
              </a:extLst>
            </p:cNvPr>
            <p:cNvGrpSpPr/>
            <p:nvPr/>
          </p:nvGrpSpPr>
          <p:grpSpPr>
            <a:xfrm>
              <a:off x="2087418" y="1548352"/>
              <a:ext cx="396082" cy="333375"/>
              <a:chOff x="7354888" y="3921125"/>
              <a:chExt cx="792163" cy="666750"/>
            </a:xfrm>
            <a:solidFill>
              <a:schemeClr val="tx1"/>
            </a:solidFill>
          </p:grpSpPr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B3D87F99-3692-4C72-87FD-286923995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54888" y="3987800"/>
                <a:ext cx="792163" cy="533400"/>
              </a:xfrm>
              <a:custGeom>
                <a:avLst/>
                <a:gdLst>
                  <a:gd name="T0" fmla="*/ 72 w 1994"/>
                  <a:gd name="T1" fmla="*/ 10 h 1344"/>
                  <a:gd name="T2" fmla="*/ 5 w 1994"/>
                  <a:gd name="T3" fmla="*/ 84 h 1344"/>
                  <a:gd name="T4" fmla="*/ 9 w 1994"/>
                  <a:gd name="T5" fmla="*/ 1271 h 1344"/>
                  <a:gd name="T6" fmla="*/ 84 w 1994"/>
                  <a:gd name="T7" fmla="*/ 1338 h 1344"/>
                  <a:gd name="T8" fmla="*/ 866 w 1994"/>
                  <a:gd name="T9" fmla="*/ 0 h 1344"/>
                  <a:gd name="T10" fmla="*/ 1900 w 1994"/>
                  <a:gd name="T11" fmla="*/ 1341 h 1344"/>
                  <a:gd name="T12" fmla="*/ 1980 w 1994"/>
                  <a:gd name="T13" fmla="*/ 1281 h 1344"/>
                  <a:gd name="T14" fmla="*/ 1991 w 1994"/>
                  <a:gd name="T15" fmla="*/ 95 h 1344"/>
                  <a:gd name="T16" fmla="*/ 1932 w 1994"/>
                  <a:gd name="T17" fmla="*/ 15 h 1344"/>
                  <a:gd name="T18" fmla="*/ 1114 w 1994"/>
                  <a:gd name="T19" fmla="*/ 1125 h 1344"/>
                  <a:gd name="T20" fmla="*/ 1051 w 1994"/>
                  <a:gd name="T21" fmla="*/ 1062 h 1344"/>
                  <a:gd name="T22" fmla="*/ 1168 w 1994"/>
                  <a:gd name="T23" fmla="*/ 1000 h 1344"/>
                  <a:gd name="T24" fmla="*/ 1232 w 1994"/>
                  <a:gd name="T25" fmla="*/ 1062 h 1344"/>
                  <a:gd name="T26" fmla="*/ 1168 w 1994"/>
                  <a:gd name="T27" fmla="*/ 1125 h 1344"/>
                  <a:gd name="T28" fmla="*/ 1062 w 1994"/>
                  <a:gd name="T29" fmla="*/ 907 h 1344"/>
                  <a:gd name="T30" fmla="*/ 1079 w 1994"/>
                  <a:gd name="T31" fmla="*/ 820 h 1344"/>
                  <a:gd name="T32" fmla="*/ 1213 w 1994"/>
                  <a:gd name="T33" fmla="*/ 827 h 1344"/>
                  <a:gd name="T34" fmla="*/ 1213 w 1994"/>
                  <a:gd name="T35" fmla="*/ 916 h 1344"/>
                  <a:gd name="T36" fmla="*/ 1101 w 1994"/>
                  <a:gd name="T37" fmla="*/ 742 h 1344"/>
                  <a:gd name="T38" fmla="*/ 1053 w 1994"/>
                  <a:gd name="T39" fmla="*/ 669 h 1344"/>
                  <a:gd name="T40" fmla="*/ 1168 w 1994"/>
                  <a:gd name="T41" fmla="*/ 619 h 1344"/>
                  <a:gd name="T42" fmla="*/ 1232 w 1994"/>
                  <a:gd name="T43" fmla="*/ 681 h 1344"/>
                  <a:gd name="T44" fmla="*/ 1168 w 1994"/>
                  <a:gd name="T45" fmla="*/ 743 h 1344"/>
                  <a:gd name="T46" fmla="*/ 1317 w 1994"/>
                  <a:gd name="T47" fmla="*/ 1087 h 1344"/>
                  <a:gd name="T48" fmla="*/ 1350 w 1994"/>
                  <a:gd name="T49" fmla="*/ 1005 h 1344"/>
                  <a:gd name="T50" fmla="*/ 1482 w 1994"/>
                  <a:gd name="T51" fmla="*/ 1028 h 1344"/>
                  <a:gd name="T52" fmla="*/ 1464 w 1994"/>
                  <a:gd name="T53" fmla="*/ 1114 h 1344"/>
                  <a:gd name="T54" fmla="*/ 1350 w 1994"/>
                  <a:gd name="T55" fmla="*/ 930 h 1344"/>
                  <a:gd name="T56" fmla="*/ 1317 w 1994"/>
                  <a:gd name="T57" fmla="*/ 847 h 1344"/>
                  <a:gd name="T58" fmla="*/ 1442 w 1994"/>
                  <a:gd name="T59" fmla="*/ 811 h 1344"/>
                  <a:gd name="T60" fmla="*/ 1490 w 1994"/>
                  <a:gd name="T61" fmla="*/ 884 h 1344"/>
                  <a:gd name="T62" fmla="*/ 1429 w 1994"/>
                  <a:gd name="T63" fmla="*/ 743 h 1344"/>
                  <a:gd name="T64" fmla="*/ 1313 w 1994"/>
                  <a:gd name="T65" fmla="*/ 694 h 1344"/>
                  <a:gd name="T66" fmla="*/ 1362 w 1994"/>
                  <a:gd name="T67" fmla="*/ 620 h 1344"/>
                  <a:gd name="T68" fmla="*/ 1487 w 1994"/>
                  <a:gd name="T69" fmla="*/ 657 h 1344"/>
                  <a:gd name="T70" fmla="*/ 1454 w 1994"/>
                  <a:gd name="T71" fmla="*/ 738 h 1344"/>
                  <a:gd name="T72" fmla="*/ 1599 w 1994"/>
                  <a:gd name="T73" fmla="*/ 1114 h 1344"/>
                  <a:gd name="T74" fmla="*/ 1583 w 1994"/>
                  <a:gd name="T75" fmla="*/ 1028 h 1344"/>
                  <a:gd name="T76" fmla="*/ 1714 w 1994"/>
                  <a:gd name="T77" fmla="*/ 1005 h 1344"/>
                  <a:gd name="T78" fmla="*/ 1748 w 1994"/>
                  <a:gd name="T79" fmla="*/ 1087 h 1344"/>
                  <a:gd name="T80" fmla="*/ 1635 w 1994"/>
                  <a:gd name="T81" fmla="*/ 935 h 1344"/>
                  <a:gd name="T82" fmla="*/ 1573 w 1994"/>
                  <a:gd name="T83" fmla="*/ 872 h 1344"/>
                  <a:gd name="T84" fmla="*/ 1635 w 1994"/>
                  <a:gd name="T85" fmla="*/ 809 h 1344"/>
                  <a:gd name="T86" fmla="*/ 1750 w 1994"/>
                  <a:gd name="T87" fmla="*/ 859 h 1344"/>
                  <a:gd name="T88" fmla="*/ 1702 w 1994"/>
                  <a:gd name="T89" fmla="*/ 934 h 1344"/>
                  <a:gd name="T90" fmla="*/ 1591 w 1994"/>
                  <a:gd name="T91" fmla="*/ 726 h 1344"/>
                  <a:gd name="T92" fmla="*/ 1591 w 1994"/>
                  <a:gd name="T93" fmla="*/ 637 h 1344"/>
                  <a:gd name="T94" fmla="*/ 1725 w 1994"/>
                  <a:gd name="T95" fmla="*/ 629 h 1344"/>
                  <a:gd name="T96" fmla="*/ 1742 w 1994"/>
                  <a:gd name="T97" fmla="*/ 717 h 1344"/>
                  <a:gd name="T98" fmla="*/ 1157 w 1994"/>
                  <a:gd name="T99" fmla="*/ 454 h 1344"/>
                  <a:gd name="T100" fmla="*/ 1060 w 1994"/>
                  <a:gd name="T101" fmla="*/ 408 h 1344"/>
                  <a:gd name="T102" fmla="*/ 1032 w 1994"/>
                  <a:gd name="T103" fmla="*/ 316 h 1344"/>
                  <a:gd name="T104" fmla="*/ 1087 w 1994"/>
                  <a:gd name="T105" fmla="*/ 224 h 1344"/>
                  <a:gd name="T106" fmla="*/ 1683 w 1994"/>
                  <a:gd name="T107" fmla="*/ 204 h 1344"/>
                  <a:gd name="T108" fmla="*/ 1775 w 1994"/>
                  <a:gd name="T109" fmla="*/ 259 h 1344"/>
                  <a:gd name="T110" fmla="*/ 1794 w 1994"/>
                  <a:gd name="T111" fmla="*/ 354 h 1344"/>
                  <a:gd name="T112" fmla="*/ 1730 w 1994"/>
                  <a:gd name="T113" fmla="*/ 439 h 1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94" h="1344">
                    <a:moveTo>
                      <a:pt x="165" y="7"/>
                    </a:moveTo>
                    <a:lnTo>
                      <a:pt x="165" y="7"/>
                    </a:lnTo>
                    <a:lnTo>
                      <a:pt x="166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6" y="1"/>
                    </a:lnTo>
                    <a:lnTo>
                      <a:pt x="95" y="2"/>
                    </a:lnTo>
                    <a:lnTo>
                      <a:pt x="84" y="6"/>
                    </a:lnTo>
                    <a:lnTo>
                      <a:pt x="72" y="10"/>
                    </a:lnTo>
                    <a:lnTo>
                      <a:pt x="62" y="15"/>
                    </a:lnTo>
                    <a:lnTo>
                      <a:pt x="52" y="20"/>
                    </a:lnTo>
                    <a:lnTo>
                      <a:pt x="43" y="28"/>
                    </a:lnTo>
                    <a:lnTo>
                      <a:pt x="34" y="35"/>
                    </a:lnTo>
                    <a:lnTo>
                      <a:pt x="26" y="43"/>
                    </a:lnTo>
                    <a:lnTo>
                      <a:pt x="20" y="53"/>
                    </a:lnTo>
                    <a:lnTo>
                      <a:pt x="14" y="62"/>
                    </a:lnTo>
                    <a:lnTo>
                      <a:pt x="9" y="72"/>
                    </a:lnTo>
                    <a:lnTo>
                      <a:pt x="5" y="84"/>
                    </a:lnTo>
                    <a:lnTo>
                      <a:pt x="2" y="95"/>
                    </a:lnTo>
                    <a:lnTo>
                      <a:pt x="0" y="106"/>
                    </a:lnTo>
                    <a:lnTo>
                      <a:pt x="0" y="119"/>
                    </a:lnTo>
                    <a:lnTo>
                      <a:pt x="0" y="1226"/>
                    </a:lnTo>
                    <a:lnTo>
                      <a:pt x="0" y="1226"/>
                    </a:lnTo>
                    <a:lnTo>
                      <a:pt x="0" y="1237"/>
                    </a:lnTo>
                    <a:lnTo>
                      <a:pt x="2" y="1248"/>
                    </a:lnTo>
                    <a:lnTo>
                      <a:pt x="5" y="1260"/>
                    </a:lnTo>
                    <a:lnTo>
                      <a:pt x="9" y="1271"/>
                    </a:lnTo>
                    <a:lnTo>
                      <a:pt x="14" y="1281"/>
                    </a:lnTo>
                    <a:lnTo>
                      <a:pt x="20" y="1291"/>
                    </a:lnTo>
                    <a:lnTo>
                      <a:pt x="26" y="1300"/>
                    </a:lnTo>
                    <a:lnTo>
                      <a:pt x="34" y="1309"/>
                    </a:lnTo>
                    <a:lnTo>
                      <a:pt x="43" y="1317"/>
                    </a:lnTo>
                    <a:lnTo>
                      <a:pt x="52" y="1323"/>
                    </a:lnTo>
                    <a:lnTo>
                      <a:pt x="62" y="1330"/>
                    </a:lnTo>
                    <a:lnTo>
                      <a:pt x="72" y="1335"/>
                    </a:lnTo>
                    <a:lnTo>
                      <a:pt x="84" y="1338"/>
                    </a:lnTo>
                    <a:lnTo>
                      <a:pt x="95" y="1341"/>
                    </a:lnTo>
                    <a:lnTo>
                      <a:pt x="106" y="1344"/>
                    </a:lnTo>
                    <a:lnTo>
                      <a:pt x="118" y="1344"/>
                    </a:lnTo>
                    <a:lnTo>
                      <a:pt x="166" y="1344"/>
                    </a:lnTo>
                    <a:lnTo>
                      <a:pt x="166" y="1344"/>
                    </a:lnTo>
                    <a:lnTo>
                      <a:pt x="165" y="1337"/>
                    </a:lnTo>
                    <a:lnTo>
                      <a:pt x="165" y="7"/>
                    </a:lnTo>
                    <a:close/>
                    <a:moveTo>
                      <a:pt x="1876" y="0"/>
                    </a:moveTo>
                    <a:lnTo>
                      <a:pt x="866" y="0"/>
                    </a:lnTo>
                    <a:lnTo>
                      <a:pt x="866" y="0"/>
                    </a:lnTo>
                    <a:lnTo>
                      <a:pt x="868" y="7"/>
                    </a:lnTo>
                    <a:lnTo>
                      <a:pt x="868" y="1337"/>
                    </a:lnTo>
                    <a:lnTo>
                      <a:pt x="868" y="1337"/>
                    </a:lnTo>
                    <a:lnTo>
                      <a:pt x="866" y="1344"/>
                    </a:lnTo>
                    <a:lnTo>
                      <a:pt x="1876" y="1344"/>
                    </a:lnTo>
                    <a:lnTo>
                      <a:pt x="1876" y="1344"/>
                    </a:lnTo>
                    <a:lnTo>
                      <a:pt x="1887" y="1344"/>
                    </a:lnTo>
                    <a:lnTo>
                      <a:pt x="1900" y="1341"/>
                    </a:lnTo>
                    <a:lnTo>
                      <a:pt x="1912" y="1338"/>
                    </a:lnTo>
                    <a:lnTo>
                      <a:pt x="1922" y="1335"/>
                    </a:lnTo>
                    <a:lnTo>
                      <a:pt x="1932" y="1330"/>
                    </a:lnTo>
                    <a:lnTo>
                      <a:pt x="1942" y="1323"/>
                    </a:lnTo>
                    <a:lnTo>
                      <a:pt x="1951" y="1317"/>
                    </a:lnTo>
                    <a:lnTo>
                      <a:pt x="1960" y="1309"/>
                    </a:lnTo>
                    <a:lnTo>
                      <a:pt x="1967" y="1300"/>
                    </a:lnTo>
                    <a:lnTo>
                      <a:pt x="1974" y="1291"/>
                    </a:lnTo>
                    <a:lnTo>
                      <a:pt x="1980" y="1281"/>
                    </a:lnTo>
                    <a:lnTo>
                      <a:pt x="1985" y="1271"/>
                    </a:lnTo>
                    <a:lnTo>
                      <a:pt x="1989" y="1260"/>
                    </a:lnTo>
                    <a:lnTo>
                      <a:pt x="1991" y="1248"/>
                    </a:lnTo>
                    <a:lnTo>
                      <a:pt x="1994" y="1237"/>
                    </a:lnTo>
                    <a:lnTo>
                      <a:pt x="1994" y="1226"/>
                    </a:lnTo>
                    <a:lnTo>
                      <a:pt x="1994" y="119"/>
                    </a:lnTo>
                    <a:lnTo>
                      <a:pt x="1994" y="119"/>
                    </a:lnTo>
                    <a:lnTo>
                      <a:pt x="1994" y="106"/>
                    </a:lnTo>
                    <a:lnTo>
                      <a:pt x="1991" y="95"/>
                    </a:lnTo>
                    <a:lnTo>
                      <a:pt x="1989" y="84"/>
                    </a:lnTo>
                    <a:lnTo>
                      <a:pt x="1985" y="72"/>
                    </a:lnTo>
                    <a:lnTo>
                      <a:pt x="1980" y="62"/>
                    </a:lnTo>
                    <a:lnTo>
                      <a:pt x="1974" y="53"/>
                    </a:lnTo>
                    <a:lnTo>
                      <a:pt x="1967" y="43"/>
                    </a:lnTo>
                    <a:lnTo>
                      <a:pt x="1960" y="35"/>
                    </a:lnTo>
                    <a:lnTo>
                      <a:pt x="1951" y="28"/>
                    </a:lnTo>
                    <a:lnTo>
                      <a:pt x="1942" y="20"/>
                    </a:lnTo>
                    <a:lnTo>
                      <a:pt x="1932" y="15"/>
                    </a:lnTo>
                    <a:lnTo>
                      <a:pt x="1922" y="10"/>
                    </a:lnTo>
                    <a:lnTo>
                      <a:pt x="1912" y="6"/>
                    </a:lnTo>
                    <a:lnTo>
                      <a:pt x="1900" y="2"/>
                    </a:lnTo>
                    <a:lnTo>
                      <a:pt x="1887" y="1"/>
                    </a:lnTo>
                    <a:lnTo>
                      <a:pt x="1876" y="0"/>
                    </a:lnTo>
                    <a:lnTo>
                      <a:pt x="1876" y="0"/>
                    </a:lnTo>
                    <a:close/>
                    <a:moveTo>
                      <a:pt x="1168" y="1125"/>
                    </a:moveTo>
                    <a:lnTo>
                      <a:pt x="1114" y="1125"/>
                    </a:lnTo>
                    <a:lnTo>
                      <a:pt x="1114" y="1125"/>
                    </a:lnTo>
                    <a:lnTo>
                      <a:pt x="1101" y="1124"/>
                    </a:lnTo>
                    <a:lnTo>
                      <a:pt x="1090" y="1120"/>
                    </a:lnTo>
                    <a:lnTo>
                      <a:pt x="1079" y="1114"/>
                    </a:lnTo>
                    <a:lnTo>
                      <a:pt x="1069" y="1106"/>
                    </a:lnTo>
                    <a:lnTo>
                      <a:pt x="1062" y="1097"/>
                    </a:lnTo>
                    <a:lnTo>
                      <a:pt x="1057" y="1087"/>
                    </a:lnTo>
                    <a:lnTo>
                      <a:pt x="1053" y="1075"/>
                    </a:lnTo>
                    <a:lnTo>
                      <a:pt x="1051" y="1062"/>
                    </a:lnTo>
                    <a:lnTo>
                      <a:pt x="1051" y="1062"/>
                    </a:lnTo>
                    <a:lnTo>
                      <a:pt x="1053" y="1049"/>
                    </a:lnTo>
                    <a:lnTo>
                      <a:pt x="1057" y="1038"/>
                    </a:lnTo>
                    <a:lnTo>
                      <a:pt x="1062" y="1028"/>
                    </a:lnTo>
                    <a:lnTo>
                      <a:pt x="1069" y="1019"/>
                    </a:lnTo>
                    <a:lnTo>
                      <a:pt x="1079" y="1010"/>
                    </a:lnTo>
                    <a:lnTo>
                      <a:pt x="1090" y="1005"/>
                    </a:lnTo>
                    <a:lnTo>
                      <a:pt x="1101" y="1001"/>
                    </a:lnTo>
                    <a:lnTo>
                      <a:pt x="1114" y="1000"/>
                    </a:lnTo>
                    <a:lnTo>
                      <a:pt x="1168" y="1000"/>
                    </a:lnTo>
                    <a:lnTo>
                      <a:pt x="1168" y="1000"/>
                    </a:lnTo>
                    <a:lnTo>
                      <a:pt x="1181" y="1001"/>
                    </a:lnTo>
                    <a:lnTo>
                      <a:pt x="1192" y="1005"/>
                    </a:lnTo>
                    <a:lnTo>
                      <a:pt x="1204" y="1010"/>
                    </a:lnTo>
                    <a:lnTo>
                      <a:pt x="1213" y="1019"/>
                    </a:lnTo>
                    <a:lnTo>
                      <a:pt x="1220" y="1028"/>
                    </a:lnTo>
                    <a:lnTo>
                      <a:pt x="1227" y="1038"/>
                    </a:lnTo>
                    <a:lnTo>
                      <a:pt x="1230" y="1049"/>
                    </a:lnTo>
                    <a:lnTo>
                      <a:pt x="1232" y="1062"/>
                    </a:lnTo>
                    <a:lnTo>
                      <a:pt x="1232" y="1062"/>
                    </a:lnTo>
                    <a:lnTo>
                      <a:pt x="1230" y="1075"/>
                    </a:lnTo>
                    <a:lnTo>
                      <a:pt x="1227" y="1087"/>
                    </a:lnTo>
                    <a:lnTo>
                      <a:pt x="1220" y="1097"/>
                    </a:lnTo>
                    <a:lnTo>
                      <a:pt x="1213" y="1106"/>
                    </a:lnTo>
                    <a:lnTo>
                      <a:pt x="1204" y="1114"/>
                    </a:lnTo>
                    <a:lnTo>
                      <a:pt x="1192" y="1120"/>
                    </a:lnTo>
                    <a:lnTo>
                      <a:pt x="1181" y="1124"/>
                    </a:lnTo>
                    <a:lnTo>
                      <a:pt x="1168" y="1125"/>
                    </a:lnTo>
                    <a:lnTo>
                      <a:pt x="1168" y="1125"/>
                    </a:lnTo>
                    <a:close/>
                    <a:moveTo>
                      <a:pt x="1168" y="935"/>
                    </a:moveTo>
                    <a:lnTo>
                      <a:pt x="1114" y="935"/>
                    </a:lnTo>
                    <a:lnTo>
                      <a:pt x="1114" y="935"/>
                    </a:lnTo>
                    <a:lnTo>
                      <a:pt x="1101" y="934"/>
                    </a:lnTo>
                    <a:lnTo>
                      <a:pt x="1090" y="930"/>
                    </a:lnTo>
                    <a:lnTo>
                      <a:pt x="1079" y="924"/>
                    </a:lnTo>
                    <a:lnTo>
                      <a:pt x="1069" y="916"/>
                    </a:lnTo>
                    <a:lnTo>
                      <a:pt x="1062" y="907"/>
                    </a:lnTo>
                    <a:lnTo>
                      <a:pt x="1057" y="896"/>
                    </a:lnTo>
                    <a:lnTo>
                      <a:pt x="1053" y="884"/>
                    </a:lnTo>
                    <a:lnTo>
                      <a:pt x="1051" y="872"/>
                    </a:lnTo>
                    <a:lnTo>
                      <a:pt x="1051" y="872"/>
                    </a:lnTo>
                    <a:lnTo>
                      <a:pt x="1053" y="859"/>
                    </a:lnTo>
                    <a:lnTo>
                      <a:pt x="1057" y="847"/>
                    </a:lnTo>
                    <a:lnTo>
                      <a:pt x="1062" y="837"/>
                    </a:lnTo>
                    <a:lnTo>
                      <a:pt x="1069" y="827"/>
                    </a:lnTo>
                    <a:lnTo>
                      <a:pt x="1079" y="820"/>
                    </a:lnTo>
                    <a:lnTo>
                      <a:pt x="1090" y="814"/>
                    </a:lnTo>
                    <a:lnTo>
                      <a:pt x="1101" y="811"/>
                    </a:lnTo>
                    <a:lnTo>
                      <a:pt x="1114" y="809"/>
                    </a:lnTo>
                    <a:lnTo>
                      <a:pt x="1168" y="809"/>
                    </a:lnTo>
                    <a:lnTo>
                      <a:pt x="1168" y="809"/>
                    </a:lnTo>
                    <a:lnTo>
                      <a:pt x="1181" y="811"/>
                    </a:lnTo>
                    <a:lnTo>
                      <a:pt x="1192" y="814"/>
                    </a:lnTo>
                    <a:lnTo>
                      <a:pt x="1204" y="820"/>
                    </a:lnTo>
                    <a:lnTo>
                      <a:pt x="1213" y="827"/>
                    </a:lnTo>
                    <a:lnTo>
                      <a:pt x="1220" y="837"/>
                    </a:lnTo>
                    <a:lnTo>
                      <a:pt x="1227" y="847"/>
                    </a:lnTo>
                    <a:lnTo>
                      <a:pt x="1230" y="859"/>
                    </a:lnTo>
                    <a:lnTo>
                      <a:pt x="1232" y="872"/>
                    </a:lnTo>
                    <a:lnTo>
                      <a:pt x="1232" y="872"/>
                    </a:lnTo>
                    <a:lnTo>
                      <a:pt x="1230" y="884"/>
                    </a:lnTo>
                    <a:lnTo>
                      <a:pt x="1227" y="896"/>
                    </a:lnTo>
                    <a:lnTo>
                      <a:pt x="1220" y="907"/>
                    </a:lnTo>
                    <a:lnTo>
                      <a:pt x="1213" y="916"/>
                    </a:lnTo>
                    <a:lnTo>
                      <a:pt x="1204" y="924"/>
                    </a:lnTo>
                    <a:lnTo>
                      <a:pt x="1192" y="930"/>
                    </a:lnTo>
                    <a:lnTo>
                      <a:pt x="1181" y="934"/>
                    </a:lnTo>
                    <a:lnTo>
                      <a:pt x="1168" y="935"/>
                    </a:lnTo>
                    <a:lnTo>
                      <a:pt x="1168" y="935"/>
                    </a:lnTo>
                    <a:close/>
                    <a:moveTo>
                      <a:pt x="1168" y="743"/>
                    </a:moveTo>
                    <a:lnTo>
                      <a:pt x="1114" y="743"/>
                    </a:lnTo>
                    <a:lnTo>
                      <a:pt x="1114" y="743"/>
                    </a:lnTo>
                    <a:lnTo>
                      <a:pt x="1101" y="742"/>
                    </a:lnTo>
                    <a:lnTo>
                      <a:pt x="1090" y="738"/>
                    </a:lnTo>
                    <a:lnTo>
                      <a:pt x="1079" y="733"/>
                    </a:lnTo>
                    <a:lnTo>
                      <a:pt x="1069" y="726"/>
                    </a:lnTo>
                    <a:lnTo>
                      <a:pt x="1062" y="717"/>
                    </a:lnTo>
                    <a:lnTo>
                      <a:pt x="1057" y="705"/>
                    </a:lnTo>
                    <a:lnTo>
                      <a:pt x="1053" y="694"/>
                    </a:lnTo>
                    <a:lnTo>
                      <a:pt x="1051" y="681"/>
                    </a:lnTo>
                    <a:lnTo>
                      <a:pt x="1051" y="681"/>
                    </a:lnTo>
                    <a:lnTo>
                      <a:pt x="1053" y="669"/>
                    </a:lnTo>
                    <a:lnTo>
                      <a:pt x="1057" y="657"/>
                    </a:lnTo>
                    <a:lnTo>
                      <a:pt x="1062" y="646"/>
                    </a:lnTo>
                    <a:lnTo>
                      <a:pt x="1069" y="637"/>
                    </a:lnTo>
                    <a:lnTo>
                      <a:pt x="1079" y="629"/>
                    </a:lnTo>
                    <a:lnTo>
                      <a:pt x="1090" y="623"/>
                    </a:lnTo>
                    <a:lnTo>
                      <a:pt x="1101" y="620"/>
                    </a:lnTo>
                    <a:lnTo>
                      <a:pt x="1114" y="619"/>
                    </a:lnTo>
                    <a:lnTo>
                      <a:pt x="1168" y="619"/>
                    </a:lnTo>
                    <a:lnTo>
                      <a:pt x="1168" y="619"/>
                    </a:lnTo>
                    <a:lnTo>
                      <a:pt x="1181" y="620"/>
                    </a:lnTo>
                    <a:lnTo>
                      <a:pt x="1192" y="623"/>
                    </a:lnTo>
                    <a:lnTo>
                      <a:pt x="1204" y="629"/>
                    </a:lnTo>
                    <a:lnTo>
                      <a:pt x="1213" y="637"/>
                    </a:lnTo>
                    <a:lnTo>
                      <a:pt x="1220" y="646"/>
                    </a:lnTo>
                    <a:lnTo>
                      <a:pt x="1227" y="657"/>
                    </a:lnTo>
                    <a:lnTo>
                      <a:pt x="1230" y="669"/>
                    </a:lnTo>
                    <a:lnTo>
                      <a:pt x="1232" y="681"/>
                    </a:lnTo>
                    <a:lnTo>
                      <a:pt x="1232" y="681"/>
                    </a:lnTo>
                    <a:lnTo>
                      <a:pt x="1230" y="694"/>
                    </a:lnTo>
                    <a:lnTo>
                      <a:pt x="1227" y="705"/>
                    </a:lnTo>
                    <a:lnTo>
                      <a:pt x="1220" y="717"/>
                    </a:lnTo>
                    <a:lnTo>
                      <a:pt x="1213" y="726"/>
                    </a:lnTo>
                    <a:lnTo>
                      <a:pt x="1204" y="733"/>
                    </a:lnTo>
                    <a:lnTo>
                      <a:pt x="1192" y="738"/>
                    </a:lnTo>
                    <a:lnTo>
                      <a:pt x="1181" y="742"/>
                    </a:lnTo>
                    <a:lnTo>
                      <a:pt x="1168" y="743"/>
                    </a:lnTo>
                    <a:lnTo>
                      <a:pt x="1168" y="743"/>
                    </a:lnTo>
                    <a:close/>
                    <a:moveTo>
                      <a:pt x="1429" y="1125"/>
                    </a:moveTo>
                    <a:lnTo>
                      <a:pt x="1375" y="1125"/>
                    </a:lnTo>
                    <a:lnTo>
                      <a:pt x="1375" y="1125"/>
                    </a:lnTo>
                    <a:lnTo>
                      <a:pt x="1362" y="1124"/>
                    </a:lnTo>
                    <a:lnTo>
                      <a:pt x="1350" y="1120"/>
                    </a:lnTo>
                    <a:lnTo>
                      <a:pt x="1339" y="1114"/>
                    </a:lnTo>
                    <a:lnTo>
                      <a:pt x="1331" y="1106"/>
                    </a:lnTo>
                    <a:lnTo>
                      <a:pt x="1323" y="1097"/>
                    </a:lnTo>
                    <a:lnTo>
                      <a:pt x="1317" y="1087"/>
                    </a:lnTo>
                    <a:lnTo>
                      <a:pt x="1313" y="1075"/>
                    </a:lnTo>
                    <a:lnTo>
                      <a:pt x="1312" y="1062"/>
                    </a:lnTo>
                    <a:lnTo>
                      <a:pt x="1312" y="1062"/>
                    </a:lnTo>
                    <a:lnTo>
                      <a:pt x="1313" y="1049"/>
                    </a:lnTo>
                    <a:lnTo>
                      <a:pt x="1317" y="1038"/>
                    </a:lnTo>
                    <a:lnTo>
                      <a:pt x="1323" y="1028"/>
                    </a:lnTo>
                    <a:lnTo>
                      <a:pt x="1331" y="1017"/>
                    </a:lnTo>
                    <a:lnTo>
                      <a:pt x="1339" y="1010"/>
                    </a:lnTo>
                    <a:lnTo>
                      <a:pt x="1350" y="1005"/>
                    </a:lnTo>
                    <a:lnTo>
                      <a:pt x="1362" y="1001"/>
                    </a:lnTo>
                    <a:lnTo>
                      <a:pt x="1375" y="1000"/>
                    </a:lnTo>
                    <a:lnTo>
                      <a:pt x="1429" y="1000"/>
                    </a:lnTo>
                    <a:lnTo>
                      <a:pt x="1429" y="1000"/>
                    </a:lnTo>
                    <a:lnTo>
                      <a:pt x="1442" y="1001"/>
                    </a:lnTo>
                    <a:lnTo>
                      <a:pt x="1454" y="1005"/>
                    </a:lnTo>
                    <a:lnTo>
                      <a:pt x="1464" y="1010"/>
                    </a:lnTo>
                    <a:lnTo>
                      <a:pt x="1474" y="1017"/>
                    </a:lnTo>
                    <a:lnTo>
                      <a:pt x="1482" y="1028"/>
                    </a:lnTo>
                    <a:lnTo>
                      <a:pt x="1487" y="1038"/>
                    </a:lnTo>
                    <a:lnTo>
                      <a:pt x="1490" y="1049"/>
                    </a:lnTo>
                    <a:lnTo>
                      <a:pt x="1492" y="1062"/>
                    </a:lnTo>
                    <a:lnTo>
                      <a:pt x="1492" y="1062"/>
                    </a:lnTo>
                    <a:lnTo>
                      <a:pt x="1490" y="1075"/>
                    </a:lnTo>
                    <a:lnTo>
                      <a:pt x="1487" y="1087"/>
                    </a:lnTo>
                    <a:lnTo>
                      <a:pt x="1482" y="1097"/>
                    </a:lnTo>
                    <a:lnTo>
                      <a:pt x="1474" y="1106"/>
                    </a:lnTo>
                    <a:lnTo>
                      <a:pt x="1464" y="1114"/>
                    </a:lnTo>
                    <a:lnTo>
                      <a:pt x="1454" y="1120"/>
                    </a:lnTo>
                    <a:lnTo>
                      <a:pt x="1442" y="1124"/>
                    </a:lnTo>
                    <a:lnTo>
                      <a:pt x="1429" y="1125"/>
                    </a:lnTo>
                    <a:lnTo>
                      <a:pt x="1429" y="1125"/>
                    </a:lnTo>
                    <a:close/>
                    <a:moveTo>
                      <a:pt x="1429" y="935"/>
                    </a:moveTo>
                    <a:lnTo>
                      <a:pt x="1375" y="935"/>
                    </a:lnTo>
                    <a:lnTo>
                      <a:pt x="1375" y="935"/>
                    </a:lnTo>
                    <a:lnTo>
                      <a:pt x="1362" y="934"/>
                    </a:lnTo>
                    <a:lnTo>
                      <a:pt x="1350" y="930"/>
                    </a:lnTo>
                    <a:lnTo>
                      <a:pt x="1339" y="924"/>
                    </a:lnTo>
                    <a:lnTo>
                      <a:pt x="1331" y="916"/>
                    </a:lnTo>
                    <a:lnTo>
                      <a:pt x="1323" y="907"/>
                    </a:lnTo>
                    <a:lnTo>
                      <a:pt x="1317" y="896"/>
                    </a:lnTo>
                    <a:lnTo>
                      <a:pt x="1313" y="884"/>
                    </a:lnTo>
                    <a:lnTo>
                      <a:pt x="1312" y="872"/>
                    </a:lnTo>
                    <a:lnTo>
                      <a:pt x="1312" y="872"/>
                    </a:lnTo>
                    <a:lnTo>
                      <a:pt x="1313" y="859"/>
                    </a:lnTo>
                    <a:lnTo>
                      <a:pt x="1317" y="847"/>
                    </a:lnTo>
                    <a:lnTo>
                      <a:pt x="1323" y="837"/>
                    </a:lnTo>
                    <a:lnTo>
                      <a:pt x="1331" y="827"/>
                    </a:lnTo>
                    <a:lnTo>
                      <a:pt x="1339" y="820"/>
                    </a:lnTo>
                    <a:lnTo>
                      <a:pt x="1350" y="814"/>
                    </a:lnTo>
                    <a:lnTo>
                      <a:pt x="1362" y="811"/>
                    </a:lnTo>
                    <a:lnTo>
                      <a:pt x="1375" y="809"/>
                    </a:lnTo>
                    <a:lnTo>
                      <a:pt x="1429" y="809"/>
                    </a:lnTo>
                    <a:lnTo>
                      <a:pt x="1429" y="809"/>
                    </a:lnTo>
                    <a:lnTo>
                      <a:pt x="1442" y="811"/>
                    </a:lnTo>
                    <a:lnTo>
                      <a:pt x="1454" y="814"/>
                    </a:lnTo>
                    <a:lnTo>
                      <a:pt x="1464" y="820"/>
                    </a:lnTo>
                    <a:lnTo>
                      <a:pt x="1474" y="827"/>
                    </a:lnTo>
                    <a:lnTo>
                      <a:pt x="1482" y="837"/>
                    </a:lnTo>
                    <a:lnTo>
                      <a:pt x="1487" y="847"/>
                    </a:lnTo>
                    <a:lnTo>
                      <a:pt x="1490" y="859"/>
                    </a:lnTo>
                    <a:lnTo>
                      <a:pt x="1492" y="872"/>
                    </a:lnTo>
                    <a:lnTo>
                      <a:pt x="1492" y="872"/>
                    </a:lnTo>
                    <a:lnTo>
                      <a:pt x="1490" y="884"/>
                    </a:lnTo>
                    <a:lnTo>
                      <a:pt x="1487" y="896"/>
                    </a:lnTo>
                    <a:lnTo>
                      <a:pt x="1482" y="907"/>
                    </a:lnTo>
                    <a:lnTo>
                      <a:pt x="1474" y="916"/>
                    </a:lnTo>
                    <a:lnTo>
                      <a:pt x="1464" y="924"/>
                    </a:lnTo>
                    <a:lnTo>
                      <a:pt x="1454" y="930"/>
                    </a:lnTo>
                    <a:lnTo>
                      <a:pt x="1442" y="934"/>
                    </a:lnTo>
                    <a:lnTo>
                      <a:pt x="1429" y="935"/>
                    </a:lnTo>
                    <a:lnTo>
                      <a:pt x="1429" y="935"/>
                    </a:lnTo>
                    <a:close/>
                    <a:moveTo>
                      <a:pt x="1429" y="743"/>
                    </a:moveTo>
                    <a:lnTo>
                      <a:pt x="1375" y="743"/>
                    </a:lnTo>
                    <a:lnTo>
                      <a:pt x="1375" y="743"/>
                    </a:lnTo>
                    <a:lnTo>
                      <a:pt x="1362" y="742"/>
                    </a:lnTo>
                    <a:lnTo>
                      <a:pt x="1350" y="738"/>
                    </a:lnTo>
                    <a:lnTo>
                      <a:pt x="1339" y="733"/>
                    </a:lnTo>
                    <a:lnTo>
                      <a:pt x="1331" y="726"/>
                    </a:lnTo>
                    <a:lnTo>
                      <a:pt x="1323" y="717"/>
                    </a:lnTo>
                    <a:lnTo>
                      <a:pt x="1317" y="705"/>
                    </a:lnTo>
                    <a:lnTo>
                      <a:pt x="1313" y="694"/>
                    </a:lnTo>
                    <a:lnTo>
                      <a:pt x="1312" y="681"/>
                    </a:lnTo>
                    <a:lnTo>
                      <a:pt x="1312" y="681"/>
                    </a:lnTo>
                    <a:lnTo>
                      <a:pt x="1313" y="669"/>
                    </a:lnTo>
                    <a:lnTo>
                      <a:pt x="1317" y="657"/>
                    </a:lnTo>
                    <a:lnTo>
                      <a:pt x="1323" y="646"/>
                    </a:lnTo>
                    <a:lnTo>
                      <a:pt x="1331" y="637"/>
                    </a:lnTo>
                    <a:lnTo>
                      <a:pt x="1339" y="629"/>
                    </a:lnTo>
                    <a:lnTo>
                      <a:pt x="1350" y="624"/>
                    </a:lnTo>
                    <a:lnTo>
                      <a:pt x="1362" y="620"/>
                    </a:lnTo>
                    <a:lnTo>
                      <a:pt x="1375" y="619"/>
                    </a:lnTo>
                    <a:lnTo>
                      <a:pt x="1429" y="619"/>
                    </a:lnTo>
                    <a:lnTo>
                      <a:pt x="1429" y="619"/>
                    </a:lnTo>
                    <a:lnTo>
                      <a:pt x="1442" y="620"/>
                    </a:lnTo>
                    <a:lnTo>
                      <a:pt x="1454" y="624"/>
                    </a:lnTo>
                    <a:lnTo>
                      <a:pt x="1464" y="629"/>
                    </a:lnTo>
                    <a:lnTo>
                      <a:pt x="1474" y="637"/>
                    </a:lnTo>
                    <a:lnTo>
                      <a:pt x="1482" y="646"/>
                    </a:lnTo>
                    <a:lnTo>
                      <a:pt x="1487" y="657"/>
                    </a:lnTo>
                    <a:lnTo>
                      <a:pt x="1490" y="669"/>
                    </a:lnTo>
                    <a:lnTo>
                      <a:pt x="1492" y="681"/>
                    </a:lnTo>
                    <a:lnTo>
                      <a:pt x="1492" y="681"/>
                    </a:lnTo>
                    <a:lnTo>
                      <a:pt x="1490" y="694"/>
                    </a:lnTo>
                    <a:lnTo>
                      <a:pt x="1487" y="705"/>
                    </a:lnTo>
                    <a:lnTo>
                      <a:pt x="1482" y="717"/>
                    </a:lnTo>
                    <a:lnTo>
                      <a:pt x="1474" y="726"/>
                    </a:lnTo>
                    <a:lnTo>
                      <a:pt x="1464" y="733"/>
                    </a:lnTo>
                    <a:lnTo>
                      <a:pt x="1454" y="738"/>
                    </a:lnTo>
                    <a:lnTo>
                      <a:pt x="1442" y="742"/>
                    </a:lnTo>
                    <a:lnTo>
                      <a:pt x="1429" y="743"/>
                    </a:lnTo>
                    <a:lnTo>
                      <a:pt x="1429" y="743"/>
                    </a:lnTo>
                    <a:close/>
                    <a:moveTo>
                      <a:pt x="1690" y="1125"/>
                    </a:moveTo>
                    <a:lnTo>
                      <a:pt x="1635" y="1125"/>
                    </a:lnTo>
                    <a:lnTo>
                      <a:pt x="1635" y="1125"/>
                    </a:lnTo>
                    <a:lnTo>
                      <a:pt x="1622" y="1124"/>
                    </a:lnTo>
                    <a:lnTo>
                      <a:pt x="1611" y="1120"/>
                    </a:lnTo>
                    <a:lnTo>
                      <a:pt x="1599" y="1114"/>
                    </a:lnTo>
                    <a:lnTo>
                      <a:pt x="1591" y="1106"/>
                    </a:lnTo>
                    <a:lnTo>
                      <a:pt x="1583" y="1097"/>
                    </a:lnTo>
                    <a:lnTo>
                      <a:pt x="1578" y="1087"/>
                    </a:lnTo>
                    <a:lnTo>
                      <a:pt x="1574" y="1075"/>
                    </a:lnTo>
                    <a:lnTo>
                      <a:pt x="1573" y="1062"/>
                    </a:lnTo>
                    <a:lnTo>
                      <a:pt x="1573" y="1062"/>
                    </a:lnTo>
                    <a:lnTo>
                      <a:pt x="1574" y="1049"/>
                    </a:lnTo>
                    <a:lnTo>
                      <a:pt x="1578" y="1038"/>
                    </a:lnTo>
                    <a:lnTo>
                      <a:pt x="1583" y="1028"/>
                    </a:lnTo>
                    <a:lnTo>
                      <a:pt x="1591" y="1019"/>
                    </a:lnTo>
                    <a:lnTo>
                      <a:pt x="1599" y="1010"/>
                    </a:lnTo>
                    <a:lnTo>
                      <a:pt x="1611" y="1005"/>
                    </a:lnTo>
                    <a:lnTo>
                      <a:pt x="1622" y="1001"/>
                    </a:lnTo>
                    <a:lnTo>
                      <a:pt x="1635" y="1000"/>
                    </a:lnTo>
                    <a:lnTo>
                      <a:pt x="1690" y="1000"/>
                    </a:lnTo>
                    <a:lnTo>
                      <a:pt x="1690" y="1000"/>
                    </a:lnTo>
                    <a:lnTo>
                      <a:pt x="1702" y="1001"/>
                    </a:lnTo>
                    <a:lnTo>
                      <a:pt x="1714" y="1005"/>
                    </a:lnTo>
                    <a:lnTo>
                      <a:pt x="1725" y="1010"/>
                    </a:lnTo>
                    <a:lnTo>
                      <a:pt x="1734" y="1019"/>
                    </a:lnTo>
                    <a:lnTo>
                      <a:pt x="1742" y="1028"/>
                    </a:lnTo>
                    <a:lnTo>
                      <a:pt x="1748" y="1038"/>
                    </a:lnTo>
                    <a:lnTo>
                      <a:pt x="1750" y="1049"/>
                    </a:lnTo>
                    <a:lnTo>
                      <a:pt x="1752" y="1062"/>
                    </a:lnTo>
                    <a:lnTo>
                      <a:pt x="1752" y="1062"/>
                    </a:lnTo>
                    <a:lnTo>
                      <a:pt x="1750" y="1075"/>
                    </a:lnTo>
                    <a:lnTo>
                      <a:pt x="1748" y="1087"/>
                    </a:lnTo>
                    <a:lnTo>
                      <a:pt x="1742" y="1097"/>
                    </a:lnTo>
                    <a:lnTo>
                      <a:pt x="1734" y="1106"/>
                    </a:lnTo>
                    <a:lnTo>
                      <a:pt x="1725" y="1114"/>
                    </a:lnTo>
                    <a:lnTo>
                      <a:pt x="1714" y="1120"/>
                    </a:lnTo>
                    <a:lnTo>
                      <a:pt x="1702" y="1124"/>
                    </a:lnTo>
                    <a:lnTo>
                      <a:pt x="1690" y="1125"/>
                    </a:lnTo>
                    <a:lnTo>
                      <a:pt x="1690" y="1125"/>
                    </a:lnTo>
                    <a:close/>
                    <a:moveTo>
                      <a:pt x="1690" y="935"/>
                    </a:moveTo>
                    <a:lnTo>
                      <a:pt x="1635" y="935"/>
                    </a:lnTo>
                    <a:lnTo>
                      <a:pt x="1635" y="935"/>
                    </a:lnTo>
                    <a:lnTo>
                      <a:pt x="1622" y="934"/>
                    </a:lnTo>
                    <a:lnTo>
                      <a:pt x="1611" y="930"/>
                    </a:lnTo>
                    <a:lnTo>
                      <a:pt x="1599" y="924"/>
                    </a:lnTo>
                    <a:lnTo>
                      <a:pt x="1591" y="916"/>
                    </a:lnTo>
                    <a:lnTo>
                      <a:pt x="1583" y="907"/>
                    </a:lnTo>
                    <a:lnTo>
                      <a:pt x="1578" y="896"/>
                    </a:lnTo>
                    <a:lnTo>
                      <a:pt x="1574" y="884"/>
                    </a:lnTo>
                    <a:lnTo>
                      <a:pt x="1573" y="872"/>
                    </a:lnTo>
                    <a:lnTo>
                      <a:pt x="1573" y="872"/>
                    </a:lnTo>
                    <a:lnTo>
                      <a:pt x="1574" y="859"/>
                    </a:lnTo>
                    <a:lnTo>
                      <a:pt x="1578" y="847"/>
                    </a:lnTo>
                    <a:lnTo>
                      <a:pt x="1583" y="837"/>
                    </a:lnTo>
                    <a:lnTo>
                      <a:pt x="1591" y="827"/>
                    </a:lnTo>
                    <a:lnTo>
                      <a:pt x="1599" y="820"/>
                    </a:lnTo>
                    <a:lnTo>
                      <a:pt x="1611" y="814"/>
                    </a:lnTo>
                    <a:lnTo>
                      <a:pt x="1622" y="811"/>
                    </a:lnTo>
                    <a:lnTo>
                      <a:pt x="1635" y="809"/>
                    </a:lnTo>
                    <a:lnTo>
                      <a:pt x="1690" y="809"/>
                    </a:lnTo>
                    <a:lnTo>
                      <a:pt x="1690" y="809"/>
                    </a:lnTo>
                    <a:lnTo>
                      <a:pt x="1702" y="811"/>
                    </a:lnTo>
                    <a:lnTo>
                      <a:pt x="1714" y="814"/>
                    </a:lnTo>
                    <a:lnTo>
                      <a:pt x="1725" y="820"/>
                    </a:lnTo>
                    <a:lnTo>
                      <a:pt x="1734" y="827"/>
                    </a:lnTo>
                    <a:lnTo>
                      <a:pt x="1742" y="837"/>
                    </a:lnTo>
                    <a:lnTo>
                      <a:pt x="1748" y="847"/>
                    </a:lnTo>
                    <a:lnTo>
                      <a:pt x="1750" y="859"/>
                    </a:lnTo>
                    <a:lnTo>
                      <a:pt x="1752" y="872"/>
                    </a:lnTo>
                    <a:lnTo>
                      <a:pt x="1752" y="872"/>
                    </a:lnTo>
                    <a:lnTo>
                      <a:pt x="1750" y="884"/>
                    </a:lnTo>
                    <a:lnTo>
                      <a:pt x="1748" y="896"/>
                    </a:lnTo>
                    <a:lnTo>
                      <a:pt x="1742" y="907"/>
                    </a:lnTo>
                    <a:lnTo>
                      <a:pt x="1734" y="916"/>
                    </a:lnTo>
                    <a:lnTo>
                      <a:pt x="1725" y="924"/>
                    </a:lnTo>
                    <a:lnTo>
                      <a:pt x="1714" y="930"/>
                    </a:lnTo>
                    <a:lnTo>
                      <a:pt x="1702" y="934"/>
                    </a:lnTo>
                    <a:lnTo>
                      <a:pt x="1690" y="935"/>
                    </a:lnTo>
                    <a:lnTo>
                      <a:pt x="1690" y="935"/>
                    </a:lnTo>
                    <a:close/>
                    <a:moveTo>
                      <a:pt x="1690" y="743"/>
                    </a:moveTo>
                    <a:lnTo>
                      <a:pt x="1635" y="743"/>
                    </a:lnTo>
                    <a:lnTo>
                      <a:pt x="1635" y="743"/>
                    </a:lnTo>
                    <a:lnTo>
                      <a:pt x="1622" y="742"/>
                    </a:lnTo>
                    <a:lnTo>
                      <a:pt x="1611" y="738"/>
                    </a:lnTo>
                    <a:lnTo>
                      <a:pt x="1599" y="733"/>
                    </a:lnTo>
                    <a:lnTo>
                      <a:pt x="1591" y="726"/>
                    </a:lnTo>
                    <a:lnTo>
                      <a:pt x="1583" y="717"/>
                    </a:lnTo>
                    <a:lnTo>
                      <a:pt x="1578" y="705"/>
                    </a:lnTo>
                    <a:lnTo>
                      <a:pt x="1574" y="694"/>
                    </a:lnTo>
                    <a:lnTo>
                      <a:pt x="1573" y="681"/>
                    </a:lnTo>
                    <a:lnTo>
                      <a:pt x="1573" y="681"/>
                    </a:lnTo>
                    <a:lnTo>
                      <a:pt x="1574" y="669"/>
                    </a:lnTo>
                    <a:lnTo>
                      <a:pt x="1578" y="657"/>
                    </a:lnTo>
                    <a:lnTo>
                      <a:pt x="1583" y="646"/>
                    </a:lnTo>
                    <a:lnTo>
                      <a:pt x="1591" y="637"/>
                    </a:lnTo>
                    <a:lnTo>
                      <a:pt x="1599" y="629"/>
                    </a:lnTo>
                    <a:lnTo>
                      <a:pt x="1611" y="624"/>
                    </a:lnTo>
                    <a:lnTo>
                      <a:pt x="1622" y="620"/>
                    </a:lnTo>
                    <a:lnTo>
                      <a:pt x="1635" y="619"/>
                    </a:lnTo>
                    <a:lnTo>
                      <a:pt x="1690" y="619"/>
                    </a:lnTo>
                    <a:lnTo>
                      <a:pt x="1690" y="619"/>
                    </a:lnTo>
                    <a:lnTo>
                      <a:pt x="1702" y="620"/>
                    </a:lnTo>
                    <a:lnTo>
                      <a:pt x="1714" y="624"/>
                    </a:lnTo>
                    <a:lnTo>
                      <a:pt x="1725" y="629"/>
                    </a:lnTo>
                    <a:lnTo>
                      <a:pt x="1734" y="637"/>
                    </a:lnTo>
                    <a:lnTo>
                      <a:pt x="1742" y="646"/>
                    </a:lnTo>
                    <a:lnTo>
                      <a:pt x="1748" y="657"/>
                    </a:lnTo>
                    <a:lnTo>
                      <a:pt x="1750" y="669"/>
                    </a:lnTo>
                    <a:lnTo>
                      <a:pt x="1752" y="681"/>
                    </a:lnTo>
                    <a:lnTo>
                      <a:pt x="1752" y="681"/>
                    </a:lnTo>
                    <a:lnTo>
                      <a:pt x="1750" y="694"/>
                    </a:lnTo>
                    <a:lnTo>
                      <a:pt x="1748" y="705"/>
                    </a:lnTo>
                    <a:lnTo>
                      <a:pt x="1742" y="717"/>
                    </a:lnTo>
                    <a:lnTo>
                      <a:pt x="1734" y="726"/>
                    </a:lnTo>
                    <a:lnTo>
                      <a:pt x="1725" y="733"/>
                    </a:lnTo>
                    <a:lnTo>
                      <a:pt x="1714" y="738"/>
                    </a:lnTo>
                    <a:lnTo>
                      <a:pt x="1702" y="742"/>
                    </a:lnTo>
                    <a:lnTo>
                      <a:pt x="1690" y="743"/>
                    </a:lnTo>
                    <a:lnTo>
                      <a:pt x="1690" y="743"/>
                    </a:lnTo>
                    <a:close/>
                    <a:moveTo>
                      <a:pt x="1671" y="454"/>
                    </a:moveTo>
                    <a:lnTo>
                      <a:pt x="1157" y="454"/>
                    </a:lnTo>
                    <a:lnTo>
                      <a:pt x="1157" y="454"/>
                    </a:lnTo>
                    <a:lnTo>
                      <a:pt x="1144" y="453"/>
                    </a:lnTo>
                    <a:lnTo>
                      <a:pt x="1131" y="452"/>
                    </a:lnTo>
                    <a:lnTo>
                      <a:pt x="1120" y="449"/>
                    </a:lnTo>
                    <a:lnTo>
                      <a:pt x="1109" y="444"/>
                    </a:lnTo>
                    <a:lnTo>
                      <a:pt x="1097" y="439"/>
                    </a:lnTo>
                    <a:lnTo>
                      <a:pt x="1087" y="433"/>
                    </a:lnTo>
                    <a:lnTo>
                      <a:pt x="1078" y="425"/>
                    </a:lnTo>
                    <a:lnTo>
                      <a:pt x="1069" y="417"/>
                    </a:lnTo>
                    <a:lnTo>
                      <a:pt x="1060" y="408"/>
                    </a:lnTo>
                    <a:lnTo>
                      <a:pt x="1053" y="398"/>
                    </a:lnTo>
                    <a:lnTo>
                      <a:pt x="1048" y="388"/>
                    </a:lnTo>
                    <a:lnTo>
                      <a:pt x="1041" y="378"/>
                    </a:lnTo>
                    <a:lnTo>
                      <a:pt x="1038" y="367"/>
                    </a:lnTo>
                    <a:lnTo>
                      <a:pt x="1035" y="354"/>
                    </a:lnTo>
                    <a:lnTo>
                      <a:pt x="1032" y="341"/>
                    </a:lnTo>
                    <a:lnTo>
                      <a:pt x="1032" y="328"/>
                    </a:lnTo>
                    <a:lnTo>
                      <a:pt x="1032" y="328"/>
                    </a:lnTo>
                    <a:lnTo>
                      <a:pt x="1032" y="316"/>
                    </a:lnTo>
                    <a:lnTo>
                      <a:pt x="1035" y="303"/>
                    </a:lnTo>
                    <a:lnTo>
                      <a:pt x="1038" y="292"/>
                    </a:lnTo>
                    <a:lnTo>
                      <a:pt x="1041" y="280"/>
                    </a:lnTo>
                    <a:lnTo>
                      <a:pt x="1048" y="269"/>
                    </a:lnTo>
                    <a:lnTo>
                      <a:pt x="1053" y="259"/>
                    </a:lnTo>
                    <a:lnTo>
                      <a:pt x="1060" y="249"/>
                    </a:lnTo>
                    <a:lnTo>
                      <a:pt x="1069" y="240"/>
                    </a:lnTo>
                    <a:lnTo>
                      <a:pt x="1078" y="232"/>
                    </a:lnTo>
                    <a:lnTo>
                      <a:pt x="1087" y="224"/>
                    </a:lnTo>
                    <a:lnTo>
                      <a:pt x="1097" y="218"/>
                    </a:lnTo>
                    <a:lnTo>
                      <a:pt x="1109" y="213"/>
                    </a:lnTo>
                    <a:lnTo>
                      <a:pt x="1120" y="209"/>
                    </a:lnTo>
                    <a:lnTo>
                      <a:pt x="1131" y="207"/>
                    </a:lnTo>
                    <a:lnTo>
                      <a:pt x="1144" y="204"/>
                    </a:lnTo>
                    <a:lnTo>
                      <a:pt x="1157" y="204"/>
                    </a:lnTo>
                    <a:lnTo>
                      <a:pt x="1671" y="204"/>
                    </a:lnTo>
                    <a:lnTo>
                      <a:pt x="1671" y="204"/>
                    </a:lnTo>
                    <a:lnTo>
                      <a:pt x="1683" y="204"/>
                    </a:lnTo>
                    <a:lnTo>
                      <a:pt x="1696" y="207"/>
                    </a:lnTo>
                    <a:lnTo>
                      <a:pt x="1707" y="209"/>
                    </a:lnTo>
                    <a:lnTo>
                      <a:pt x="1719" y="213"/>
                    </a:lnTo>
                    <a:lnTo>
                      <a:pt x="1730" y="218"/>
                    </a:lnTo>
                    <a:lnTo>
                      <a:pt x="1740" y="224"/>
                    </a:lnTo>
                    <a:lnTo>
                      <a:pt x="1750" y="232"/>
                    </a:lnTo>
                    <a:lnTo>
                      <a:pt x="1759" y="240"/>
                    </a:lnTo>
                    <a:lnTo>
                      <a:pt x="1767" y="249"/>
                    </a:lnTo>
                    <a:lnTo>
                      <a:pt x="1775" y="259"/>
                    </a:lnTo>
                    <a:lnTo>
                      <a:pt x="1781" y="269"/>
                    </a:lnTo>
                    <a:lnTo>
                      <a:pt x="1786" y="280"/>
                    </a:lnTo>
                    <a:lnTo>
                      <a:pt x="1790" y="292"/>
                    </a:lnTo>
                    <a:lnTo>
                      <a:pt x="1794" y="303"/>
                    </a:lnTo>
                    <a:lnTo>
                      <a:pt x="1795" y="316"/>
                    </a:lnTo>
                    <a:lnTo>
                      <a:pt x="1796" y="328"/>
                    </a:lnTo>
                    <a:lnTo>
                      <a:pt x="1796" y="328"/>
                    </a:lnTo>
                    <a:lnTo>
                      <a:pt x="1795" y="341"/>
                    </a:lnTo>
                    <a:lnTo>
                      <a:pt x="1794" y="354"/>
                    </a:lnTo>
                    <a:lnTo>
                      <a:pt x="1790" y="367"/>
                    </a:lnTo>
                    <a:lnTo>
                      <a:pt x="1786" y="378"/>
                    </a:lnTo>
                    <a:lnTo>
                      <a:pt x="1781" y="388"/>
                    </a:lnTo>
                    <a:lnTo>
                      <a:pt x="1775" y="398"/>
                    </a:lnTo>
                    <a:lnTo>
                      <a:pt x="1767" y="408"/>
                    </a:lnTo>
                    <a:lnTo>
                      <a:pt x="1759" y="417"/>
                    </a:lnTo>
                    <a:lnTo>
                      <a:pt x="1750" y="425"/>
                    </a:lnTo>
                    <a:lnTo>
                      <a:pt x="1740" y="433"/>
                    </a:lnTo>
                    <a:lnTo>
                      <a:pt x="1730" y="439"/>
                    </a:lnTo>
                    <a:lnTo>
                      <a:pt x="1719" y="444"/>
                    </a:lnTo>
                    <a:lnTo>
                      <a:pt x="1707" y="449"/>
                    </a:lnTo>
                    <a:lnTo>
                      <a:pt x="1696" y="452"/>
                    </a:lnTo>
                    <a:lnTo>
                      <a:pt x="1683" y="453"/>
                    </a:lnTo>
                    <a:lnTo>
                      <a:pt x="1671" y="454"/>
                    </a:lnTo>
                    <a:lnTo>
                      <a:pt x="1671" y="45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89B15F60-9619-4341-B98E-07A863CE6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0775" y="3921125"/>
                <a:ext cx="179388" cy="666750"/>
              </a:xfrm>
              <a:custGeom>
                <a:avLst/>
                <a:gdLst>
                  <a:gd name="T0" fmla="*/ 174 w 452"/>
                  <a:gd name="T1" fmla="*/ 0 h 1679"/>
                  <a:gd name="T2" fmla="*/ 156 w 452"/>
                  <a:gd name="T3" fmla="*/ 2 h 1679"/>
                  <a:gd name="T4" fmla="*/ 123 w 452"/>
                  <a:gd name="T5" fmla="*/ 9 h 1679"/>
                  <a:gd name="T6" fmla="*/ 92 w 452"/>
                  <a:gd name="T7" fmla="*/ 22 h 1679"/>
                  <a:gd name="T8" fmla="*/ 64 w 452"/>
                  <a:gd name="T9" fmla="*/ 41 h 1679"/>
                  <a:gd name="T10" fmla="*/ 41 w 452"/>
                  <a:gd name="T11" fmla="*/ 65 h 1679"/>
                  <a:gd name="T12" fmla="*/ 22 w 452"/>
                  <a:gd name="T13" fmla="*/ 93 h 1679"/>
                  <a:gd name="T14" fmla="*/ 9 w 452"/>
                  <a:gd name="T15" fmla="*/ 123 h 1679"/>
                  <a:gd name="T16" fmla="*/ 2 w 452"/>
                  <a:gd name="T17" fmla="*/ 158 h 1679"/>
                  <a:gd name="T18" fmla="*/ 0 w 452"/>
                  <a:gd name="T19" fmla="*/ 1505 h 1679"/>
                  <a:gd name="T20" fmla="*/ 2 w 452"/>
                  <a:gd name="T21" fmla="*/ 1523 h 1679"/>
                  <a:gd name="T22" fmla="*/ 9 w 452"/>
                  <a:gd name="T23" fmla="*/ 1556 h 1679"/>
                  <a:gd name="T24" fmla="*/ 22 w 452"/>
                  <a:gd name="T25" fmla="*/ 1588 h 1679"/>
                  <a:gd name="T26" fmla="*/ 41 w 452"/>
                  <a:gd name="T27" fmla="*/ 1616 h 1679"/>
                  <a:gd name="T28" fmla="*/ 64 w 452"/>
                  <a:gd name="T29" fmla="*/ 1638 h 1679"/>
                  <a:gd name="T30" fmla="*/ 92 w 452"/>
                  <a:gd name="T31" fmla="*/ 1657 h 1679"/>
                  <a:gd name="T32" fmla="*/ 123 w 452"/>
                  <a:gd name="T33" fmla="*/ 1670 h 1679"/>
                  <a:gd name="T34" fmla="*/ 156 w 452"/>
                  <a:gd name="T35" fmla="*/ 1678 h 1679"/>
                  <a:gd name="T36" fmla="*/ 278 w 452"/>
                  <a:gd name="T37" fmla="*/ 1679 h 1679"/>
                  <a:gd name="T38" fmla="*/ 296 w 452"/>
                  <a:gd name="T39" fmla="*/ 1678 h 1679"/>
                  <a:gd name="T40" fmla="*/ 330 w 452"/>
                  <a:gd name="T41" fmla="*/ 1670 h 1679"/>
                  <a:gd name="T42" fmla="*/ 361 w 452"/>
                  <a:gd name="T43" fmla="*/ 1657 h 1679"/>
                  <a:gd name="T44" fmla="*/ 389 w 452"/>
                  <a:gd name="T45" fmla="*/ 1638 h 1679"/>
                  <a:gd name="T46" fmla="*/ 413 w 452"/>
                  <a:gd name="T47" fmla="*/ 1616 h 1679"/>
                  <a:gd name="T48" fmla="*/ 430 w 452"/>
                  <a:gd name="T49" fmla="*/ 1588 h 1679"/>
                  <a:gd name="T50" fmla="*/ 444 w 452"/>
                  <a:gd name="T51" fmla="*/ 1556 h 1679"/>
                  <a:gd name="T52" fmla="*/ 451 w 452"/>
                  <a:gd name="T53" fmla="*/ 1523 h 1679"/>
                  <a:gd name="T54" fmla="*/ 452 w 452"/>
                  <a:gd name="T55" fmla="*/ 175 h 1679"/>
                  <a:gd name="T56" fmla="*/ 451 w 452"/>
                  <a:gd name="T57" fmla="*/ 158 h 1679"/>
                  <a:gd name="T58" fmla="*/ 444 w 452"/>
                  <a:gd name="T59" fmla="*/ 123 h 1679"/>
                  <a:gd name="T60" fmla="*/ 430 w 452"/>
                  <a:gd name="T61" fmla="*/ 93 h 1679"/>
                  <a:gd name="T62" fmla="*/ 413 w 452"/>
                  <a:gd name="T63" fmla="*/ 65 h 1679"/>
                  <a:gd name="T64" fmla="*/ 389 w 452"/>
                  <a:gd name="T65" fmla="*/ 41 h 1679"/>
                  <a:gd name="T66" fmla="*/ 361 w 452"/>
                  <a:gd name="T67" fmla="*/ 22 h 1679"/>
                  <a:gd name="T68" fmla="*/ 330 w 452"/>
                  <a:gd name="T69" fmla="*/ 9 h 1679"/>
                  <a:gd name="T70" fmla="*/ 296 w 452"/>
                  <a:gd name="T71" fmla="*/ 2 h 1679"/>
                  <a:gd name="T72" fmla="*/ 278 w 452"/>
                  <a:gd name="T73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1679">
                    <a:moveTo>
                      <a:pt x="278" y="0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156" y="2"/>
                    </a:lnTo>
                    <a:lnTo>
                      <a:pt x="140" y="4"/>
                    </a:lnTo>
                    <a:lnTo>
                      <a:pt x="123" y="9"/>
                    </a:lnTo>
                    <a:lnTo>
                      <a:pt x="107" y="14"/>
                    </a:lnTo>
                    <a:lnTo>
                      <a:pt x="92" y="22"/>
                    </a:lnTo>
                    <a:lnTo>
                      <a:pt x="78" y="31"/>
                    </a:lnTo>
                    <a:lnTo>
                      <a:pt x="64" y="41"/>
                    </a:lnTo>
                    <a:lnTo>
                      <a:pt x="52" y="52"/>
                    </a:lnTo>
                    <a:lnTo>
                      <a:pt x="41" y="65"/>
                    </a:lnTo>
                    <a:lnTo>
                      <a:pt x="31" y="78"/>
                    </a:lnTo>
                    <a:lnTo>
                      <a:pt x="22" y="93"/>
                    </a:lnTo>
                    <a:lnTo>
                      <a:pt x="14" y="108"/>
                    </a:lnTo>
                    <a:lnTo>
                      <a:pt x="9" y="123"/>
                    </a:lnTo>
                    <a:lnTo>
                      <a:pt x="4" y="140"/>
                    </a:lnTo>
                    <a:lnTo>
                      <a:pt x="2" y="158"/>
                    </a:lnTo>
                    <a:lnTo>
                      <a:pt x="0" y="175"/>
                    </a:lnTo>
                    <a:lnTo>
                      <a:pt x="0" y="1505"/>
                    </a:lnTo>
                    <a:lnTo>
                      <a:pt x="0" y="1505"/>
                    </a:lnTo>
                    <a:lnTo>
                      <a:pt x="2" y="1523"/>
                    </a:lnTo>
                    <a:lnTo>
                      <a:pt x="4" y="1539"/>
                    </a:lnTo>
                    <a:lnTo>
                      <a:pt x="9" y="1556"/>
                    </a:lnTo>
                    <a:lnTo>
                      <a:pt x="14" y="1572"/>
                    </a:lnTo>
                    <a:lnTo>
                      <a:pt x="22" y="1588"/>
                    </a:lnTo>
                    <a:lnTo>
                      <a:pt x="31" y="1602"/>
                    </a:lnTo>
                    <a:lnTo>
                      <a:pt x="41" y="1616"/>
                    </a:lnTo>
                    <a:lnTo>
                      <a:pt x="52" y="1627"/>
                    </a:lnTo>
                    <a:lnTo>
                      <a:pt x="64" y="1638"/>
                    </a:lnTo>
                    <a:lnTo>
                      <a:pt x="78" y="1649"/>
                    </a:lnTo>
                    <a:lnTo>
                      <a:pt x="92" y="1657"/>
                    </a:lnTo>
                    <a:lnTo>
                      <a:pt x="107" y="1665"/>
                    </a:lnTo>
                    <a:lnTo>
                      <a:pt x="123" y="1670"/>
                    </a:lnTo>
                    <a:lnTo>
                      <a:pt x="140" y="1675"/>
                    </a:lnTo>
                    <a:lnTo>
                      <a:pt x="156" y="1678"/>
                    </a:lnTo>
                    <a:lnTo>
                      <a:pt x="174" y="1679"/>
                    </a:lnTo>
                    <a:lnTo>
                      <a:pt x="278" y="1679"/>
                    </a:lnTo>
                    <a:lnTo>
                      <a:pt x="278" y="1679"/>
                    </a:lnTo>
                    <a:lnTo>
                      <a:pt x="296" y="1678"/>
                    </a:lnTo>
                    <a:lnTo>
                      <a:pt x="312" y="1675"/>
                    </a:lnTo>
                    <a:lnTo>
                      <a:pt x="330" y="1670"/>
                    </a:lnTo>
                    <a:lnTo>
                      <a:pt x="345" y="1665"/>
                    </a:lnTo>
                    <a:lnTo>
                      <a:pt x="361" y="1657"/>
                    </a:lnTo>
                    <a:lnTo>
                      <a:pt x="375" y="1649"/>
                    </a:lnTo>
                    <a:lnTo>
                      <a:pt x="389" y="1638"/>
                    </a:lnTo>
                    <a:lnTo>
                      <a:pt x="401" y="1627"/>
                    </a:lnTo>
                    <a:lnTo>
                      <a:pt x="413" y="1616"/>
                    </a:lnTo>
                    <a:lnTo>
                      <a:pt x="423" y="1602"/>
                    </a:lnTo>
                    <a:lnTo>
                      <a:pt x="430" y="1588"/>
                    </a:lnTo>
                    <a:lnTo>
                      <a:pt x="438" y="1572"/>
                    </a:lnTo>
                    <a:lnTo>
                      <a:pt x="444" y="1556"/>
                    </a:lnTo>
                    <a:lnTo>
                      <a:pt x="448" y="1539"/>
                    </a:lnTo>
                    <a:lnTo>
                      <a:pt x="451" y="1523"/>
                    </a:lnTo>
                    <a:lnTo>
                      <a:pt x="452" y="150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1" y="158"/>
                    </a:lnTo>
                    <a:lnTo>
                      <a:pt x="448" y="140"/>
                    </a:lnTo>
                    <a:lnTo>
                      <a:pt x="444" y="123"/>
                    </a:lnTo>
                    <a:lnTo>
                      <a:pt x="438" y="108"/>
                    </a:lnTo>
                    <a:lnTo>
                      <a:pt x="430" y="93"/>
                    </a:lnTo>
                    <a:lnTo>
                      <a:pt x="423" y="78"/>
                    </a:lnTo>
                    <a:lnTo>
                      <a:pt x="413" y="65"/>
                    </a:lnTo>
                    <a:lnTo>
                      <a:pt x="401" y="52"/>
                    </a:lnTo>
                    <a:lnTo>
                      <a:pt x="389" y="41"/>
                    </a:lnTo>
                    <a:lnTo>
                      <a:pt x="375" y="31"/>
                    </a:lnTo>
                    <a:lnTo>
                      <a:pt x="361" y="22"/>
                    </a:lnTo>
                    <a:lnTo>
                      <a:pt x="345" y="14"/>
                    </a:lnTo>
                    <a:lnTo>
                      <a:pt x="330" y="9"/>
                    </a:lnTo>
                    <a:lnTo>
                      <a:pt x="312" y="4"/>
                    </a:lnTo>
                    <a:lnTo>
                      <a:pt x="296" y="2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C96E90-C119-4755-99B5-3E46B513C943}"/>
                </a:ext>
              </a:extLst>
            </p:cNvPr>
            <p:cNvGrpSpPr/>
            <p:nvPr/>
          </p:nvGrpSpPr>
          <p:grpSpPr>
            <a:xfrm>
              <a:off x="2120363" y="1973161"/>
              <a:ext cx="330191" cy="344069"/>
              <a:chOff x="1085850" y="5248275"/>
              <a:chExt cx="906463" cy="944563"/>
            </a:xfrm>
            <a:solidFill>
              <a:schemeClr val="tx1"/>
            </a:solidFill>
          </p:grpSpPr>
          <p:sp>
            <p:nvSpPr>
              <p:cNvPr id="21" name="Freeform 10">
                <a:extLst>
                  <a:ext uri="{FF2B5EF4-FFF2-40B4-BE49-F238E27FC236}">
                    <a16:creationId xmlns:a16="http://schemas.microsoft.com/office/drawing/2014/main" id="{AE2FB0FE-3FF2-4481-8803-6AAA82415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50" y="5248275"/>
                <a:ext cx="906463" cy="476250"/>
              </a:xfrm>
              <a:custGeom>
                <a:avLst/>
                <a:gdLst>
                  <a:gd name="T0" fmla="*/ 2278 w 2282"/>
                  <a:gd name="T1" fmla="*/ 887 h 1201"/>
                  <a:gd name="T2" fmla="*/ 2266 w 2282"/>
                  <a:gd name="T3" fmla="*/ 854 h 1201"/>
                  <a:gd name="T4" fmla="*/ 2242 w 2282"/>
                  <a:gd name="T5" fmla="*/ 823 h 1201"/>
                  <a:gd name="T6" fmla="*/ 1241 w 2282"/>
                  <a:gd name="T7" fmla="*/ 33 h 1201"/>
                  <a:gd name="T8" fmla="*/ 1206 w 2282"/>
                  <a:gd name="T9" fmla="*/ 12 h 1201"/>
                  <a:gd name="T10" fmla="*/ 1167 w 2282"/>
                  <a:gd name="T11" fmla="*/ 2 h 1201"/>
                  <a:gd name="T12" fmla="*/ 1140 w 2282"/>
                  <a:gd name="T13" fmla="*/ 0 h 1201"/>
                  <a:gd name="T14" fmla="*/ 1100 w 2282"/>
                  <a:gd name="T15" fmla="*/ 4 h 1201"/>
                  <a:gd name="T16" fmla="*/ 1063 w 2282"/>
                  <a:gd name="T17" fmla="*/ 18 h 1201"/>
                  <a:gd name="T18" fmla="*/ 48 w 2282"/>
                  <a:gd name="T19" fmla="*/ 814 h 1201"/>
                  <a:gd name="T20" fmla="*/ 29 w 2282"/>
                  <a:gd name="T21" fmla="*/ 833 h 1201"/>
                  <a:gd name="T22" fmla="*/ 10 w 2282"/>
                  <a:gd name="T23" fmla="*/ 865 h 1201"/>
                  <a:gd name="T24" fmla="*/ 1 w 2282"/>
                  <a:gd name="T25" fmla="*/ 899 h 1201"/>
                  <a:gd name="T26" fmla="*/ 0 w 2282"/>
                  <a:gd name="T27" fmla="*/ 913 h 1201"/>
                  <a:gd name="T28" fmla="*/ 1 w 2282"/>
                  <a:gd name="T29" fmla="*/ 930 h 1201"/>
                  <a:gd name="T30" fmla="*/ 6 w 2282"/>
                  <a:gd name="T31" fmla="*/ 949 h 1201"/>
                  <a:gd name="T32" fmla="*/ 8 w 2282"/>
                  <a:gd name="T33" fmla="*/ 958 h 1201"/>
                  <a:gd name="T34" fmla="*/ 18 w 2282"/>
                  <a:gd name="T35" fmla="*/ 975 h 1201"/>
                  <a:gd name="T36" fmla="*/ 19 w 2282"/>
                  <a:gd name="T37" fmla="*/ 976 h 1201"/>
                  <a:gd name="T38" fmla="*/ 39 w 2282"/>
                  <a:gd name="T39" fmla="*/ 998 h 1201"/>
                  <a:gd name="T40" fmla="*/ 62 w 2282"/>
                  <a:gd name="T41" fmla="*/ 1016 h 1201"/>
                  <a:gd name="T42" fmla="*/ 321 w 2282"/>
                  <a:gd name="T43" fmla="*/ 1201 h 1201"/>
                  <a:gd name="T44" fmla="*/ 322 w 2282"/>
                  <a:gd name="T45" fmla="*/ 1030 h 1201"/>
                  <a:gd name="T46" fmla="*/ 329 w 2282"/>
                  <a:gd name="T47" fmla="*/ 976 h 1201"/>
                  <a:gd name="T48" fmla="*/ 343 w 2282"/>
                  <a:gd name="T49" fmla="*/ 923 h 1201"/>
                  <a:gd name="T50" fmla="*/ 366 w 2282"/>
                  <a:gd name="T51" fmla="*/ 874 h 1201"/>
                  <a:gd name="T52" fmla="*/ 394 w 2282"/>
                  <a:gd name="T53" fmla="*/ 830 h 1201"/>
                  <a:gd name="T54" fmla="*/ 429 w 2282"/>
                  <a:gd name="T55" fmla="*/ 790 h 1201"/>
                  <a:gd name="T56" fmla="*/ 469 w 2282"/>
                  <a:gd name="T57" fmla="*/ 755 h 1201"/>
                  <a:gd name="T58" fmla="*/ 514 w 2282"/>
                  <a:gd name="T59" fmla="*/ 726 h 1201"/>
                  <a:gd name="T60" fmla="*/ 562 w 2282"/>
                  <a:gd name="T61" fmla="*/ 705 h 1201"/>
                  <a:gd name="T62" fmla="*/ 615 w 2282"/>
                  <a:gd name="T63" fmla="*/ 690 h 1201"/>
                  <a:gd name="T64" fmla="*/ 670 w 2282"/>
                  <a:gd name="T65" fmla="*/ 682 h 1201"/>
                  <a:gd name="T66" fmla="*/ 1630 w 2282"/>
                  <a:gd name="T67" fmla="*/ 682 h 1201"/>
                  <a:gd name="T68" fmla="*/ 1685 w 2282"/>
                  <a:gd name="T69" fmla="*/ 687 h 1201"/>
                  <a:gd name="T70" fmla="*/ 1739 w 2282"/>
                  <a:gd name="T71" fmla="*/ 699 h 1201"/>
                  <a:gd name="T72" fmla="*/ 1789 w 2282"/>
                  <a:gd name="T73" fmla="*/ 718 h 1201"/>
                  <a:gd name="T74" fmla="*/ 1835 w 2282"/>
                  <a:gd name="T75" fmla="*/ 745 h 1201"/>
                  <a:gd name="T76" fmla="*/ 1877 w 2282"/>
                  <a:gd name="T77" fmla="*/ 778 h 1201"/>
                  <a:gd name="T78" fmla="*/ 1913 w 2282"/>
                  <a:gd name="T79" fmla="*/ 816 h 1201"/>
                  <a:gd name="T80" fmla="*/ 1944 w 2282"/>
                  <a:gd name="T81" fmla="*/ 859 h 1201"/>
                  <a:gd name="T82" fmla="*/ 1968 w 2282"/>
                  <a:gd name="T83" fmla="*/ 907 h 1201"/>
                  <a:gd name="T84" fmla="*/ 1985 w 2282"/>
                  <a:gd name="T85" fmla="*/ 957 h 1201"/>
                  <a:gd name="T86" fmla="*/ 1995 w 2282"/>
                  <a:gd name="T87" fmla="*/ 1012 h 1201"/>
                  <a:gd name="T88" fmla="*/ 1997 w 2282"/>
                  <a:gd name="T89" fmla="*/ 1173 h 1201"/>
                  <a:gd name="T90" fmla="*/ 2210 w 2282"/>
                  <a:gd name="T91" fmla="*/ 1022 h 1201"/>
                  <a:gd name="T92" fmla="*/ 2235 w 2282"/>
                  <a:gd name="T93" fmla="*/ 1005 h 1201"/>
                  <a:gd name="T94" fmla="*/ 2256 w 2282"/>
                  <a:gd name="T95" fmla="*/ 984 h 1201"/>
                  <a:gd name="T96" fmla="*/ 2262 w 2282"/>
                  <a:gd name="T97" fmla="*/ 975 h 1201"/>
                  <a:gd name="T98" fmla="*/ 2272 w 2282"/>
                  <a:gd name="T99" fmla="*/ 958 h 1201"/>
                  <a:gd name="T100" fmla="*/ 2275 w 2282"/>
                  <a:gd name="T101" fmla="*/ 949 h 1201"/>
                  <a:gd name="T102" fmla="*/ 2280 w 2282"/>
                  <a:gd name="T103" fmla="*/ 930 h 1201"/>
                  <a:gd name="T104" fmla="*/ 2282 w 2282"/>
                  <a:gd name="T105" fmla="*/ 913 h 1201"/>
                  <a:gd name="T106" fmla="*/ 2280 w 2282"/>
                  <a:gd name="T107" fmla="*/ 899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2" h="1201">
                    <a:moveTo>
                      <a:pt x="2280" y="899"/>
                    </a:moveTo>
                    <a:lnTo>
                      <a:pt x="2280" y="899"/>
                    </a:lnTo>
                    <a:lnTo>
                      <a:pt x="2278" y="887"/>
                    </a:lnTo>
                    <a:lnTo>
                      <a:pt x="2275" y="876"/>
                    </a:lnTo>
                    <a:lnTo>
                      <a:pt x="2271" y="865"/>
                    </a:lnTo>
                    <a:lnTo>
                      <a:pt x="2266" y="854"/>
                    </a:lnTo>
                    <a:lnTo>
                      <a:pt x="2260" y="843"/>
                    </a:lnTo>
                    <a:lnTo>
                      <a:pt x="2252" y="833"/>
                    </a:lnTo>
                    <a:lnTo>
                      <a:pt x="2242" y="823"/>
                    </a:lnTo>
                    <a:lnTo>
                      <a:pt x="2233" y="814"/>
                    </a:lnTo>
                    <a:lnTo>
                      <a:pt x="1241" y="33"/>
                    </a:lnTo>
                    <a:lnTo>
                      <a:pt x="1241" y="33"/>
                    </a:lnTo>
                    <a:lnTo>
                      <a:pt x="1230" y="25"/>
                    </a:lnTo>
                    <a:lnTo>
                      <a:pt x="1218" y="18"/>
                    </a:lnTo>
                    <a:lnTo>
                      <a:pt x="1206" y="12"/>
                    </a:lnTo>
                    <a:lnTo>
                      <a:pt x="1193" y="8"/>
                    </a:lnTo>
                    <a:lnTo>
                      <a:pt x="1181" y="4"/>
                    </a:lnTo>
                    <a:lnTo>
                      <a:pt x="1167" y="2"/>
                    </a:lnTo>
                    <a:lnTo>
                      <a:pt x="1154" y="0"/>
                    </a:lnTo>
                    <a:lnTo>
                      <a:pt x="1140" y="0"/>
                    </a:lnTo>
                    <a:lnTo>
                      <a:pt x="1140" y="0"/>
                    </a:lnTo>
                    <a:lnTo>
                      <a:pt x="1127" y="0"/>
                    </a:lnTo>
                    <a:lnTo>
                      <a:pt x="1113" y="2"/>
                    </a:lnTo>
                    <a:lnTo>
                      <a:pt x="1100" y="4"/>
                    </a:lnTo>
                    <a:lnTo>
                      <a:pt x="1088" y="8"/>
                    </a:lnTo>
                    <a:lnTo>
                      <a:pt x="1075" y="12"/>
                    </a:lnTo>
                    <a:lnTo>
                      <a:pt x="1063" y="18"/>
                    </a:lnTo>
                    <a:lnTo>
                      <a:pt x="1051" y="25"/>
                    </a:lnTo>
                    <a:lnTo>
                      <a:pt x="1040" y="33"/>
                    </a:lnTo>
                    <a:lnTo>
                      <a:pt x="48" y="814"/>
                    </a:lnTo>
                    <a:lnTo>
                      <a:pt x="48" y="814"/>
                    </a:lnTo>
                    <a:lnTo>
                      <a:pt x="37" y="823"/>
                    </a:lnTo>
                    <a:lnTo>
                      <a:pt x="29" y="833"/>
                    </a:lnTo>
                    <a:lnTo>
                      <a:pt x="21" y="843"/>
                    </a:lnTo>
                    <a:lnTo>
                      <a:pt x="15" y="854"/>
                    </a:lnTo>
                    <a:lnTo>
                      <a:pt x="10" y="865"/>
                    </a:lnTo>
                    <a:lnTo>
                      <a:pt x="6" y="876"/>
                    </a:lnTo>
                    <a:lnTo>
                      <a:pt x="3" y="887"/>
                    </a:lnTo>
                    <a:lnTo>
                      <a:pt x="1" y="899"/>
                    </a:lnTo>
                    <a:lnTo>
                      <a:pt x="1" y="899"/>
                    </a:lnTo>
                    <a:lnTo>
                      <a:pt x="0" y="907"/>
                    </a:lnTo>
                    <a:lnTo>
                      <a:pt x="0" y="913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1" y="930"/>
                    </a:lnTo>
                    <a:lnTo>
                      <a:pt x="1" y="930"/>
                    </a:lnTo>
                    <a:lnTo>
                      <a:pt x="3" y="940"/>
                    </a:lnTo>
                    <a:lnTo>
                      <a:pt x="6" y="949"/>
                    </a:lnTo>
                    <a:lnTo>
                      <a:pt x="6" y="949"/>
                    </a:lnTo>
                    <a:lnTo>
                      <a:pt x="7" y="954"/>
                    </a:lnTo>
                    <a:lnTo>
                      <a:pt x="8" y="958"/>
                    </a:lnTo>
                    <a:lnTo>
                      <a:pt x="8" y="958"/>
                    </a:lnTo>
                    <a:lnTo>
                      <a:pt x="13" y="966"/>
                    </a:lnTo>
                    <a:lnTo>
                      <a:pt x="18" y="975"/>
                    </a:lnTo>
                    <a:lnTo>
                      <a:pt x="18" y="975"/>
                    </a:lnTo>
                    <a:lnTo>
                      <a:pt x="19" y="976"/>
                    </a:lnTo>
                    <a:lnTo>
                      <a:pt x="19" y="976"/>
                    </a:lnTo>
                    <a:lnTo>
                      <a:pt x="25" y="984"/>
                    </a:lnTo>
                    <a:lnTo>
                      <a:pt x="31" y="991"/>
                    </a:lnTo>
                    <a:lnTo>
                      <a:pt x="39" y="998"/>
                    </a:lnTo>
                    <a:lnTo>
                      <a:pt x="46" y="1005"/>
                    </a:lnTo>
                    <a:lnTo>
                      <a:pt x="54" y="1011"/>
                    </a:lnTo>
                    <a:lnTo>
                      <a:pt x="62" y="1016"/>
                    </a:lnTo>
                    <a:lnTo>
                      <a:pt x="71" y="1021"/>
                    </a:lnTo>
                    <a:lnTo>
                      <a:pt x="80" y="1026"/>
                    </a:lnTo>
                    <a:lnTo>
                      <a:pt x="321" y="1201"/>
                    </a:lnTo>
                    <a:lnTo>
                      <a:pt x="321" y="1050"/>
                    </a:lnTo>
                    <a:lnTo>
                      <a:pt x="321" y="1050"/>
                    </a:lnTo>
                    <a:lnTo>
                      <a:pt x="322" y="1030"/>
                    </a:lnTo>
                    <a:lnTo>
                      <a:pt x="323" y="1012"/>
                    </a:lnTo>
                    <a:lnTo>
                      <a:pt x="326" y="994"/>
                    </a:lnTo>
                    <a:lnTo>
                      <a:pt x="329" y="976"/>
                    </a:lnTo>
                    <a:lnTo>
                      <a:pt x="333" y="957"/>
                    </a:lnTo>
                    <a:lnTo>
                      <a:pt x="338" y="940"/>
                    </a:lnTo>
                    <a:lnTo>
                      <a:pt x="343" y="923"/>
                    </a:lnTo>
                    <a:lnTo>
                      <a:pt x="350" y="907"/>
                    </a:lnTo>
                    <a:lnTo>
                      <a:pt x="358" y="890"/>
                    </a:lnTo>
                    <a:lnTo>
                      <a:pt x="366" y="874"/>
                    </a:lnTo>
                    <a:lnTo>
                      <a:pt x="375" y="859"/>
                    </a:lnTo>
                    <a:lnTo>
                      <a:pt x="384" y="844"/>
                    </a:lnTo>
                    <a:lnTo>
                      <a:pt x="394" y="830"/>
                    </a:lnTo>
                    <a:lnTo>
                      <a:pt x="405" y="816"/>
                    </a:lnTo>
                    <a:lnTo>
                      <a:pt x="417" y="802"/>
                    </a:lnTo>
                    <a:lnTo>
                      <a:pt x="429" y="790"/>
                    </a:lnTo>
                    <a:lnTo>
                      <a:pt x="442" y="778"/>
                    </a:lnTo>
                    <a:lnTo>
                      <a:pt x="455" y="767"/>
                    </a:lnTo>
                    <a:lnTo>
                      <a:pt x="469" y="755"/>
                    </a:lnTo>
                    <a:lnTo>
                      <a:pt x="483" y="745"/>
                    </a:lnTo>
                    <a:lnTo>
                      <a:pt x="498" y="735"/>
                    </a:lnTo>
                    <a:lnTo>
                      <a:pt x="514" y="726"/>
                    </a:lnTo>
                    <a:lnTo>
                      <a:pt x="530" y="718"/>
                    </a:lnTo>
                    <a:lnTo>
                      <a:pt x="546" y="711"/>
                    </a:lnTo>
                    <a:lnTo>
                      <a:pt x="562" y="705"/>
                    </a:lnTo>
                    <a:lnTo>
                      <a:pt x="579" y="699"/>
                    </a:lnTo>
                    <a:lnTo>
                      <a:pt x="597" y="694"/>
                    </a:lnTo>
                    <a:lnTo>
                      <a:pt x="615" y="690"/>
                    </a:lnTo>
                    <a:lnTo>
                      <a:pt x="633" y="687"/>
                    </a:lnTo>
                    <a:lnTo>
                      <a:pt x="651" y="683"/>
                    </a:lnTo>
                    <a:lnTo>
                      <a:pt x="670" y="682"/>
                    </a:lnTo>
                    <a:lnTo>
                      <a:pt x="689" y="682"/>
                    </a:lnTo>
                    <a:lnTo>
                      <a:pt x="1630" y="682"/>
                    </a:lnTo>
                    <a:lnTo>
                      <a:pt x="1630" y="682"/>
                    </a:lnTo>
                    <a:lnTo>
                      <a:pt x="1649" y="682"/>
                    </a:lnTo>
                    <a:lnTo>
                      <a:pt x="1667" y="683"/>
                    </a:lnTo>
                    <a:lnTo>
                      <a:pt x="1685" y="687"/>
                    </a:lnTo>
                    <a:lnTo>
                      <a:pt x="1704" y="690"/>
                    </a:lnTo>
                    <a:lnTo>
                      <a:pt x="1722" y="694"/>
                    </a:lnTo>
                    <a:lnTo>
                      <a:pt x="1739" y="699"/>
                    </a:lnTo>
                    <a:lnTo>
                      <a:pt x="1756" y="705"/>
                    </a:lnTo>
                    <a:lnTo>
                      <a:pt x="1773" y="711"/>
                    </a:lnTo>
                    <a:lnTo>
                      <a:pt x="1789" y="718"/>
                    </a:lnTo>
                    <a:lnTo>
                      <a:pt x="1805" y="726"/>
                    </a:lnTo>
                    <a:lnTo>
                      <a:pt x="1820" y="735"/>
                    </a:lnTo>
                    <a:lnTo>
                      <a:pt x="1835" y="745"/>
                    </a:lnTo>
                    <a:lnTo>
                      <a:pt x="1849" y="755"/>
                    </a:lnTo>
                    <a:lnTo>
                      <a:pt x="1864" y="767"/>
                    </a:lnTo>
                    <a:lnTo>
                      <a:pt x="1877" y="778"/>
                    </a:lnTo>
                    <a:lnTo>
                      <a:pt x="1889" y="790"/>
                    </a:lnTo>
                    <a:lnTo>
                      <a:pt x="1901" y="802"/>
                    </a:lnTo>
                    <a:lnTo>
                      <a:pt x="1913" y="816"/>
                    </a:lnTo>
                    <a:lnTo>
                      <a:pt x="1924" y="830"/>
                    </a:lnTo>
                    <a:lnTo>
                      <a:pt x="1935" y="844"/>
                    </a:lnTo>
                    <a:lnTo>
                      <a:pt x="1944" y="859"/>
                    </a:lnTo>
                    <a:lnTo>
                      <a:pt x="1953" y="874"/>
                    </a:lnTo>
                    <a:lnTo>
                      <a:pt x="1961" y="890"/>
                    </a:lnTo>
                    <a:lnTo>
                      <a:pt x="1968" y="907"/>
                    </a:lnTo>
                    <a:lnTo>
                      <a:pt x="1975" y="923"/>
                    </a:lnTo>
                    <a:lnTo>
                      <a:pt x="1980" y="940"/>
                    </a:lnTo>
                    <a:lnTo>
                      <a:pt x="1985" y="957"/>
                    </a:lnTo>
                    <a:lnTo>
                      <a:pt x="1989" y="976"/>
                    </a:lnTo>
                    <a:lnTo>
                      <a:pt x="1992" y="994"/>
                    </a:lnTo>
                    <a:lnTo>
                      <a:pt x="1995" y="1012"/>
                    </a:lnTo>
                    <a:lnTo>
                      <a:pt x="1996" y="1030"/>
                    </a:lnTo>
                    <a:lnTo>
                      <a:pt x="1997" y="1050"/>
                    </a:lnTo>
                    <a:lnTo>
                      <a:pt x="1997" y="1173"/>
                    </a:lnTo>
                    <a:lnTo>
                      <a:pt x="2201" y="1026"/>
                    </a:lnTo>
                    <a:lnTo>
                      <a:pt x="2201" y="1026"/>
                    </a:lnTo>
                    <a:lnTo>
                      <a:pt x="2210" y="1022"/>
                    </a:lnTo>
                    <a:lnTo>
                      <a:pt x="2219" y="1017"/>
                    </a:lnTo>
                    <a:lnTo>
                      <a:pt x="2227" y="1011"/>
                    </a:lnTo>
                    <a:lnTo>
                      <a:pt x="2235" y="1005"/>
                    </a:lnTo>
                    <a:lnTo>
                      <a:pt x="2242" y="999"/>
                    </a:lnTo>
                    <a:lnTo>
                      <a:pt x="2250" y="992"/>
                    </a:lnTo>
                    <a:lnTo>
                      <a:pt x="2256" y="984"/>
                    </a:lnTo>
                    <a:lnTo>
                      <a:pt x="2262" y="976"/>
                    </a:lnTo>
                    <a:lnTo>
                      <a:pt x="2262" y="976"/>
                    </a:lnTo>
                    <a:lnTo>
                      <a:pt x="2262" y="975"/>
                    </a:lnTo>
                    <a:lnTo>
                      <a:pt x="2262" y="975"/>
                    </a:lnTo>
                    <a:lnTo>
                      <a:pt x="2268" y="966"/>
                    </a:lnTo>
                    <a:lnTo>
                      <a:pt x="2272" y="958"/>
                    </a:lnTo>
                    <a:lnTo>
                      <a:pt x="2272" y="958"/>
                    </a:lnTo>
                    <a:lnTo>
                      <a:pt x="2274" y="954"/>
                    </a:lnTo>
                    <a:lnTo>
                      <a:pt x="2275" y="949"/>
                    </a:lnTo>
                    <a:lnTo>
                      <a:pt x="2275" y="949"/>
                    </a:lnTo>
                    <a:lnTo>
                      <a:pt x="2278" y="940"/>
                    </a:lnTo>
                    <a:lnTo>
                      <a:pt x="2280" y="930"/>
                    </a:lnTo>
                    <a:lnTo>
                      <a:pt x="2280" y="930"/>
                    </a:lnTo>
                    <a:lnTo>
                      <a:pt x="2281" y="922"/>
                    </a:lnTo>
                    <a:lnTo>
                      <a:pt x="2282" y="913"/>
                    </a:lnTo>
                    <a:lnTo>
                      <a:pt x="2282" y="913"/>
                    </a:lnTo>
                    <a:lnTo>
                      <a:pt x="2280" y="899"/>
                    </a:lnTo>
                    <a:lnTo>
                      <a:pt x="2280" y="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3EFFCDBB-C5BF-4C20-8B8E-65327A7EE5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1600" y="5651500"/>
                <a:ext cx="338138" cy="203200"/>
              </a:xfrm>
              <a:custGeom>
                <a:avLst/>
                <a:gdLst>
                  <a:gd name="T0" fmla="*/ 763 w 855"/>
                  <a:gd name="T1" fmla="*/ 186 h 514"/>
                  <a:gd name="T2" fmla="*/ 790 w 855"/>
                  <a:gd name="T3" fmla="*/ 181 h 514"/>
                  <a:gd name="T4" fmla="*/ 814 w 855"/>
                  <a:gd name="T5" fmla="*/ 169 h 514"/>
                  <a:gd name="T6" fmla="*/ 835 w 855"/>
                  <a:gd name="T7" fmla="*/ 151 h 514"/>
                  <a:gd name="T8" fmla="*/ 848 w 855"/>
                  <a:gd name="T9" fmla="*/ 129 h 514"/>
                  <a:gd name="T10" fmla="*/ 855 w 855"/>
                  <a:gd name="T11" fmla="*/ 102 h 514"/>
                  <a:gd name="T12" fmla="*/ 855 w 855"/>
                  <a:gd name="T13" fmla="*/ 83 h 514"/>
                  <a:gd name="T14" fmla="*/ 848 w 855"/>
                  <a:gd name="T15" fmla="*/ 57 h 514"/>
                  <a:gd name="T16" fmla="*/ 835 w 855"/>
                  <a:gd name="T17" fmla="*/ 34 h 514"/>
                  <a:gd name="T18" fmla="*/ 814 w 855"/>
                  <a:gd name="T19" fmla="*/ 16 h 514"/>
                  <a:gd name="T20" fmla="*/ 790 w 855"/>
                  <a:gd name="T21" fmla="*/ 4 h 514"/>
                  <a:gd name="T22" fmla="*/ 763 w 855"/>
                  <a:gd name="T23" fmla="*/ 0 h 514"/>
                  <a:gd name="T24" fmla="*/ 83 w 855"/>
                  <a:gd name="T25" fmla="*/ 0 h 514"/>
                  <a:gd name="T26" fmla="*/ 57 w 855"/>
                  <a:gd name="T27" fmla="*/ 7 h 514"/>
                  <a:gd name="T28" fmla="*/ 34 w 855"/>
                  <a:gd name="T29" fmla="*/ 21 h 514"/>
                  <a:gd name="T30" fmla="*/ 16 w 855"/>
                  <a:gd name="T31" fmla="*/ 41 h 514"/>
                  <a:gd name="T32" fmla="*/ 4 w 855"/>
                  <a:gd name="T33" fmla="*/ 65 h 514"/>
                  <a:gd name="T34" fmla="*/ 0 w 855"/>
                  <a:gd name="T35" fmla="*/ 92 h 514"/>
                  <a:gd name="T36" fmla="*/ 2 w 855"/>
                  <a:gd name="T37" fmla="*/ 112 h 514"/>
                  <a:gd name="T38" fmla="*/ 11 w 855"/>
                  <a:gd name="T39" fmla="*/ 137 h 514"/>
                  <a:gd name="T40" fmla="*/ 27 w 855"/>
                  <a:gd name="T41" fmla="*/ 158 h 514"/>
                  <a:gd name="T42" fmla="*/ 49 w 855"/>
                  <a:gd name="T43" fmla="*/ 174 h 514"/>
                  <a:gd name="T44" fmla="*/ 74 w 855"/>
                  <a:gd name="T45" fmla="*/ 184 h 514"/>
                  <a:gd name="T46" fmla="*/ 92 w 855"/>
                  <a:gd name="T47" fmla="*/ 186 h 514"/>
                  <a:gd name="T48" fmla="*/ 92 w 855"/>
                  <a:gd name="T49" fmla="*/ 329 h 514"/>
                  <a:gd name="T50" fmla="*/ 65 w 855"/>
                  <a:gd name="T51" fmla="*/ 334 h 514"/>
                  <a:gd name="T52" fmla="*/ 41 w 855"/>
                  <a:gd name="T53" fmla="*/ 345 h 514"/>
                  <a:gd name="T54" fmla="*/ 21 w 855"/>
                  <a:gd name="T55" fmla="*/ 363 h 514"/>
                  <a:gd name="T56" fmla="*/ 7 w 855"/>
                  <a:gd name="T57" fmla="*/ 385 h 514"/>
                  <a:gd name="T58" fmla="*/ 1 w 855"/>
                  <a:gd name="T59" fmla="*/ 413 h 514"/>
                  <a:gd name="T60" fmla="*/ 1 w 855"/>
                  <a:gd name="T61" fmla="*/ 431 h 514"/>
                  <a:gd name="T62" fmla="*/ 7 w 855"/>
                  <a:gd name="T63" fmla="*/ 457 h 514"/>
                  <a:gd name="T64" fmla="*/ 21 w 855"/>
                  <a:gd name="T65" fmla="*/ 481 h 514"/>
                  <a:gd name="T66" fmla="*/ 41 w 855"/>
                  <a:gd name="T67" fmla="*/ 498 h 514"/>
                  <a:gd name="T68" fmla="*/ 65 w 855"/>
                  <a:gd name="T69" fmla="*/ 510 h 514"/>
                  <a:gd name="T70" fmla="*/ 92 w 855"/>
                  <a:gd name="T71" fmla="*/ 514 h 514"/>
                  <a:gd name="T72" fmla="*/ 773 w 855"/>
                  <a:gd name="T73" fmla="*/ 514 h 514"/>
                  <a:gd name="T74" fmla="*/ 799 w 855"/>
                  <a:gd name="T75" fmla="*/ 507 h 514"/>
                  <a:gd name="T76" fmla="*/ 822 w 855"/>
                  <a:gd name="T77" fmla="*/ 493 h 514"/>
                  <a:gd name="T78" fmla="*/ 840 w 855"/>
                  <a:gd name="T79" fmla="*/ 474 h 514"/>
                  <a:gd name="T80" fmla="*/ 851 w 855"/>
                  <a:gd name="T81" fmla="*/ 449 h 514"/>
                  <a:gd name="T82" fmla="*/ 855 w 855"/>
                  <a:gd name="T83" fmla="*/ 422 h 514"/>
                  <a:gd name="T84" fmla="*/ 854 w 855"/>
                  <a:gd name="T85" fmla="*/ 403 h 514"/>
                  <a:gd name="T86" fmla="*/ 844 w 855"/>
                  <a:gd name="T87" fmla="*/ 377 h 514"/>
                  <a:gd name="T88" fmla="*/ 829 w 855"/>
                  <a:gd name="T89" fmla="*/ 356 h 514"/>
                  <a:gd name="T90" fmla="*/ 807 w 855"/>
                  <a:gd name="T91" fmla="*/ 341 h 514"/>
                  <a:gd name="T92" fmla="*/ 782 w 855"/>
                  <a:gd name="T93" fmla="*/ 331 h 514"/>
                  <a:gd name="T94" fmla="*/ 763 w 855"/>
                  <a:gd name="T95" fmla="*/ 32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5" h="514">
                    <a:moveTo>
                      <a:pt x="92" y="186"/>
                    </a:moveTo>
                    <a:lnTo>
                      <a:pt x="763" y="186"/>
                    </a:lnTo>
                    <a:lnTo>
                      <a:pt x="763" y="186"/>
                    </a:lnTo>
                    <a:lnTo>
                      <a:pt x="773" y="185"/>
                    </a:lnTo>
                    <a:lnTo>
                      <a:pt x="782" y="184"/>
                    </a:lnTo>
                    <a:lnTo>
                      <a:pt x="790" y="181"/>
                    </a:lnTo>
                    <a:lnTo>
                      <a:pt x="799" y="178"/>
                    </a:lnTo>
                    <a:lnTo>
                      <a:pt x="807" y="174"/>
                    </a:lnTo>
                    <a:lnTo>
                      <a:pt x="814" y="169"/>
                    </a:lnTo>
                    <a:lnTo>
                      <a:pt x="822" y="164"/>
                    </a:lnTo>
                    <a:lnTo>
                      <a:pt x="829" y="158"/>
                    </a:lnTo>
                    <a:lnTo>
                      <a:pt x="835" y="151"/>
                    </a:lnTo>
                    <a:lnTo>
                      <a:pt x="840" y="144"/>
                    </a:lnTo>
                    <a:lnTo>
                      <a:pt x="844" y="137"/>
                    </a:lnTo>
                    <a:lnTo>
                      <a:pt x="848" y="129"/>
                    </a:lnTo>
                    <a:lnTo>
                      <a:pt x="851" y="121"/>
                    </a:lnTo>
                    <a:lnTo>
                      <a:pt x="854" y="112"/>
                    </a:lnTo>
                    <a:lnTo>
                      <a:pt x="855" y="102"/>
                    </a:lnTo>
                    <a:lnTo>
                      <a:pt x="855" y="92"/>
                    </a:lnTo>
                    <a:lnTo>
                      <a:pt x="855" y="92"/>
                    </a:lnTo>
                    <a:lnTo>
                      <a:pt x="855" y="83"/>
                    </a:lnTo>
                    <a:lnTo>
                      <a:pt x="854" y="74"/>
                    </a:lnTo>
                    <a:lnTo>
                      <a:pt x="851" y="65"/>
                    </a:lnTo>
                    <a:lnTo>
                      <a:pt x="848" y="57"/>
                    </a:lnTo>
                    <a:lnTo>
                      <a:pt x="844" y="49"/>
                    </a:lnTo>
                    <a:lnTo>
                      <a:pt x="840" y="41"/>
                    </a:lnTo>
                    <a:lnTo>
                      <a:pt x="835" y="34"/>
                    </a:lnTo>
                    <a:lnTo>
                      <a:pt x="829" y="27"/>
                    </a:lnTo>
                    <a:lnTo>
                      <a:pt x="822" y="21"/>
                    </a:lnTo>
                    <a:lnTo>
                      <a:pt x="814" y="16"/>
                    </a:lnTo>
                    <a:lnTo>
                      <a:pt x="807" y="11"/>
                    </a:lnTo>
                    <a:lnTo>
                      <a:pt x="799" y="7"/>
                    </a:lnTo>
                    <a:lnTo>
                      <a:pt x="790" y="4"/>
                    </a:lnTo>
                    <a:lnTo>
                      <a:pt x="782" y="2"/>
                    </a:lnTo>
                    <a:lnTo>
                      <a:pt x="773" y="0"/>
                    </a:lnTo>
                    <a:lnTo>
                      <a:pt x="763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3" y="0"/>
                    </a:lnTo>
                    <a:lnTo>
                      <a:pt x="74" y="2"/>
                    </a:lnTo>
                    <a:lnTo>
                      <a:pt x="65" y="4"/>
                    </a:lnTo>
                    <a:lnTo>
                      <a:pt x="57" y="7"/>
                    </a:lnTo>
                    <a:lnTo>
                      <a:pt x="49" y="11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7" y="27"/>
                    </a:lnTo>
                    <a:lnTo>
                      <a:pt x="21" y="34"/>
                    </a:lnTo>
                    <a:lnTo>
                      <a:pt x="16" y="41"/>
                    </a:lnTo>
                    <a:lnTo>
                      <a:pt x="11" y="49"/>
                    </a:lnTo>
                    <a:lnTo>
                      <a:pt x="7" y="57"/>
                    </a:lnTo>
                    <a:lnTo>
                      <a:pt x="4" y="65"/>
                    </a:lnTo>
                    <a:lnTo>
                      <a:pt x="2" y="74"/>
                    </a:lnTo>
                    <a:lnTo>
                      <a:pt x="1" y="83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1" y="102"/>
                    </a:lnTo>
                    <a:lnTo>
                      <a:pt x="2" y="112"/>
                    </a:lnTo>
                    <a:lnTo>
                      <a:pt x="4" y="121"/>
                    </a:lnTo>
                    <a:lnTo>
                      <a:pt x="7" y="129"/>
                    </a:lnTo>
                    <a:lnTo>
                      <a:pt x="11" y="137"/>
                    </a:lnTo>
                    <a:lnTo>
                      <a:pt x="16" y="144"/>
                    </a:lnTo>
                    <a:lnTo>
                      <a:pt x="21" y="151"/>
                    </a:lnTo>
                    <a:lnTo>
                      <a:pt x="27" y="158"/>
                    </a:lnTo>
                    <a:lnTo>
                      <a:pt x="34" y="164"/>
                    </a:lnTo>
                    <a:lnTo>
                      <a:pt x="41" y="169"/>
                    </a:lnTo>
                    <a:lnTo>
                      <a:pt x="49" y="174"/>
                    </a:lnTo>
                    <a:lnTo>
                      <a:pt x="57" y="178"/>
                    </a:lnTo>
                    <a:lnTo>
                      <a:pt x="65" y="181"/>
                    </a:lnTo>
                    <a:lnTo>
                      <a:pt x="74" y="184"/>
                    </a:lnTo>
                    <a:lnTo>
                      <a:pt x="83" y="185"/>
                    </a:lnTo>
                    <a:lnTo>
                      <a:pt x="92" y="186"/>
                    </a:lnTo>
                    <a:lnTo>
                      <a:pt x="92" y="186"/>
                    </a:lnTo>
                    <a:close/>
                    <a:moveTo>
                      <a:pt x="763" y="329"/>
                    </a:moveTo>
                    <a:lnTo>
                      <a:pt x="92" y="329"/>
                    </a:lnTo>
                    <a:lnTo>
                      <a:pt x="92" y="329"/>
                    </a:lnTo>
                    <a:lnTo>
                      <a:pt x="83" y="330"/>
                    </a:lnTo>
                    <a:lnTo>
                      <a:pt x="74" y="331"/>
                    </a:lnTo>
                    <a:lnTo>
                      <a:pt x="65" y="334"/>
                    </a:lnTo>
                    <a:lnTo>
                      <a:pt x="57" y="337"/>
                    </a:lnTo>
                    <a:lnTo>
                      <a:pt x="49" y="341"/>
                    </a:lnTo>
                    <a:lnTo>
                      <a:pt x="41" y="345"/>
                    </a:lnTo>
                    <a:lnTo>
                      <a:pt x="34" y="350"/>
                    </a:lnTo>
                    <a:lnTo>
                      <a:pt x="27" y="356"/>
                    </a:lnTo>
                    <a:lnTo>
                      <a:pt x="21" y="363"/>
                    </a:lnTo>
                    <a:lnTo>
                      <a:pt x="16" y="370"/>
                    </a:lnTo>
                    <a:lnTo>
                      <a:pt x="11" y="377"/>
                    </a:lnTo>
                    <a:lnTo>
                      <a:pt x="7" y="385"/>
                    </a:lnTo>
                    <a:lnTo>
                      <a:pt x="4" y="395"/>
                    </a:lnTo>
                    <a:lnTo>
                      <a:pt x="2" y="403"/>
                    </a:lnTo>
                    <a:lnTo>
                      <a:pt x="1" y="413"/>
                    </a:lnTo>
                    <a:lnTo>
                      <a:pt x="0" y="422"/>
                    </a:lnTo>
                    <a:lnTo>
                      <a:pt x="0" y="422"/>
                    </a:lnTo>
                    <a:lnTo>
                      <a:pt x="1" y="431"/>
                    </a:lnTo>
                    <a:lnTo>
                      <a:pt x="2" y="440"/>
                    </a:lnTo>
                    <a:lnTo>
                      <a:pt x="4" y="449"/>
                    </a:lnTo>
                    <a:lnTo>
                      <a:pt x="7" y="457"/>
                    </a:lnTo>
                    <a:lnTo>
                      <a:pt x="11" y="466"/>
                    </a:lnTo>
                    <a:lnTo>
                      <a:pt x="16" y="474"/>
                    </a:lnTo>
                    <a:lnTo>
                      <a:pt x="21" y="481"/>
                    </a:lnTo>
                    <a:lnTo>
                      <a:pt x="27" y="487"/>
                    </a:lnTo>
                    <a:lnTo>
                      <a:pt x="34" y="493"/>
                    </a:lnTo>
                    <a:lnTo>
                      <a:pt x="41" y="498"/>
                    </a:lnTo>
                    <a:lnTo>
                      <a:pt x="49" y="503"/>
                    </a:lnTo>
                    <a:lnTo>
                      <a:pt x="57" y="507"/>
                    </a:lnTo>
                    <a:lnTo>
                      <a:pt x="65" y="510"/>
                    </a:lnTo>
                    <a:lnTo>
                      <a:pt x="74" y="512"/>
                    </a:lnTo>
                    <a:lnTo>
                      <a:pt x="83" y="514"/>
                    </a:lnTo>
                    <a:lnTo>
                      <a:pt x="92" y="514"/>
                    </a:lnTo>
                    <a:lnTo>
                      <a:pt x="763" y="514"/>
                    </a:lnTo>
                    <a:lnTo>
                      <a:pt x="763" y="514"/>
                    </a:lnTo>
                    <a:lnTo>
                      <a:pt x="773" y="514"/>
                    </a:lnTo>
                    <a:lnTo>
                      <a:pt x="782" y="512"/>
                    </a:lnTo>
                    <a:lnTo>
                      <a:pt x="790" y="510"/>
                    </a:lnTo>
                    <a:lnTo>
                      <a:pt x="799" y="507"/>
                    </a:lnTo>
                    <a:lnTo>
                      <a:pt x="807" y="503"/>
                    </a:lnTo>
                    <a:lnTo>
                      <a:pt x="814" y="498"/>
                    </a:lnTo>
                    <a:lnTo>
                      <a:pt x="822" y="493"/>
                    </a:lnTo>
                    <a:lnTo>
                      <a:pt x="829" y="487"/>
                    </a:lnTo>
                    <a:lnTo>
                      <a:pt x="835" y="481"/>
                    </a:lnTo>
                    <a:lnTo>
                      <a:pt x="840" y="474"/>
                    </a:lnTo>
                    <a:lnTo>
                      <a:pt x="844" y="466"/>
                    </a:lnTo>
                    <a:lnTo>
                      <a:pt x="848" y="457"/>
                    </a:lnTo>
                    <a:lnTo>
                      <a:pt x="851" y="449"/>
                    </a:lnTo>
                    <a:lnTo>
                      <a:pt x="854" y="440"/>
                    </a:lnTo>
                    <a:lnTo>
                      <a:pt x="855" y="431"/>
                    </a:lnTo>
                    <a:lnTo>
                      <a:pt x="855" y="422"/>
                    </a:lnTo>
                    <a:lnTo>
                      <a:pt x="855" y="422"/>
                    </a:lnTo>
                    <a:lnTo>
                      <a:pt x="855" y="413"/>
                    </a:lnTo>
                    <a:lnTo>
                      <a:pt x="854" y="403"/>
                    </a:lnTo>
                    <a:lnTo>
                      <a:pt x="851" y="395"/>
                    </a:lnTo>
                    <a:lnTo>
                      <a:pt x="848" y="385"/>
                    </a:lnTo>
                    <a:lnTo>
                      <a:pt x="844" y="377"/>
                    </a:lnTo>
                    <a:lnTo>
                      <a:pt x="840" y="370"/>
                    </a:lnTo>
                    <a:lnTo>
                      <a:pt x="835" y="363"/>
                    </a:lnTo>
                    <a:lnTo>
                      <a:pt x="829" y="356"/>
                    </a:lnTo>
                    <a:lnTo>
                      <a:pt x="822" y="350"/>
                    </a:lnTo>
                    <a:lnTo>
                      <a:pt x="814" y="345"/>
                    </a:lnTo>
                    <a:lnTo>
                      <a:pt x="807" y="341"/>
                    </a:lnTo>
                    <a:lnTo>
                      <a:pt x="799" y="337"/>
                    </a:lnTo>
                    <a:lnTo>
                      <a:pt x="790" y="334"/>
                    </a:lnTo>
                    <a:lnTo>
                      <a:pt x="782" y="331"/>
                    </a:lnTo>
                    <a:lnTo>
                      <a:pt x="773" y="330"/>
                    </a:lnTo>
                    <a:lnTo>
                      <a:pt x="763" y="329"/>
                    </a:lnTo>
                    <a:lnTo>
                      <a:pt x="763" y="3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66D52D62-21EF-4AF2-805C-38A43B35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50" y="5724525"/>
                <a:ext cx="906463" cy="468313"/>
              </a:xfrm>
              <a:custGeom>
                <a:avLst/>
                <a:gdLst>
                  <a:gd name="T0" fmla="*/ 1257 w 2284"/>
                  <a:gd name="T1" fmla="*/ 709 h 1181"/>
                  <a:gd name="T2" fmla="*/ 1232 w 2284"/>
                  <a:gd name="T3" fmla="*/ 724 h 1181"/>
                  <a:gd name="T4" fmla="*/ 1202 w 2284"/>
                  <a:gd name="T5" fmla="*/ 735 h 1181"/>
                  <a:gd name="T6" fmla="*/ 1173 w 2284"/>
                  <a:gd name="T7" fmla="*/ 741 h 1181"/>
                  <a:gd name="T8" fmla="*/ 1141 w 2284"/>
                  <a:gd name="T9" fmla="*/ 743 h 1181"/>
                  <a:gd name="T10" fmla="*/ 1126 w 2284"/>
                  <a:gd name="T11" fmla="*/ 743 h 1181"/>
                  <a:gd name="T12" fmla="*/ 1095 w 2284"/>
                  <a:gd name="T13" fmla="*/ 738 h 1181"/>
                  <a:gd name="T14" fmla="*/ 1066 w 2284"/>
                  <a:gd name="T15" fmla="*/ 730 h 1181"/>
                  <a:gd name="T16" fmla="*/ 1038 w 2284"/>
                  <a:gd name="T17" fmla="*/ 717 h 1181"/>
                  <a:gd name="T18" fmla="*/ 0 w 2284"/>
                  <a:gd name="T19" fmla="*/ 0 h 1181"/>
                  <a:gd name="T20" fmla="*/ 0 w 2284"/>
                  <a:gd name="T21" fmla="*/ 747 h 1181"/>
                  <a:gd name="T22" fmla="*/ 2 w 2284"/>
                  <a:gd name="T23" fmla="*/ 792 h 1181"/>
                  <a:gd name="T24" fmla="*/ 8 w 2284"/>
                  <a:gd name="T25" fmla="*/ 834 h 1181"/>
                  <a:gd name="T26" fmla="*/ 19 w 2284"/>
                  <a:gd name="T27" fmla="*/ 876 h 1181"/>
                  <a:gd name="T28" fmla="*/ 33 w 2284"/>
                  <a:gd name="T29" fmla="*/ 915 h 1181"/>
                  <a:gd name="T30" fmla="*/ 52 w 2284"/>
                  <a:gd name="T31" fmla="*/ 954 h 1181"/>
                  <a:gd name="T32" fmla="*/ 74 w 2284"/>
                  <a:gd name="T33" fmla="*/ 989 h 1181"/>
                  <a:gd name="T34" fmla="*/ 98 w 2284"/>
                  <a:gd name="T35" fmla="*/ 1023 h 1181"/>
                  <a:gd name="T36" fmla="*/ 127 w 2284"/>
                  <a:gd name="T37" fmla="*/ 1053 h 1181"/>
                  <a:gd name="T38" fmla="*/ 157 w 2284"/>
                  <a:gd name="T39" fmla="*/ 1082 h 1181"/>
                  <a:gd name="T40" fmla="*/ 190 w 2284"/>
                  <a:gd name="T41" fmla="*/ 1106 h 1181"/>
                  <a:gd name="T42" fmla="*/ 227 w 2284"/>
                  <a:gd name="T43" fmla="*/ 1128 h 1181"/>
                  <a:gd name="T44" fmla="*/ 264 w 2284"/>
                  <a:gd name="T45" fmla="*/ 1147 h 1181"/>
                  <a:gd name="T46" fmla="*/ 304 w 2284"/>
                  <a:gd name="T47" fmla="*/ 1161 h 1181"/>
                  <a:gd name="T48" fmla="*/ 345 w 2284"/>
                  <a:gd name="T49" fmla="*/ 1172 h 1181"/>
                  <a:gd name="T50" fmla="*/ 389 w 2284"/>
                  <a:gd name="T51" fmla="*/ 1178 h 1181"/>
                  <a:gd name="T52" fmla="*/ 432 w 2284"/>
                  <a:gd name="T53" fmla="*/ 1181 h 1181"/>
                  <a:gd name="T54" fmla="*/ 1850 w 2284"/>
                  <a:gd name="T55" fmla="*/ 1181 h 1181"/>
                  <a:gd name="T56" fmla="*/ 1894 w 2284"/>
                  <a:gd name="T57" fmla="*/ 1178 h 1181"/>
                  <a:gd name="T58" fmla="*/ 1938 w 2284"/>
                  <a:gd name="T59" fmla="*/ 1172 h 1181"/>
                  <a:gd name="T60" fmla="*/ 1979 w 2284"/>
                  <a:gd name="T61" fmla="*/ 1161 h 1181"/>
                  <a:gd name="T62" fmla="*/ 2019 w 2284"/>
                  <a:gd name="T63" fmla="*/ 1147 h 1181"/>
                  <a:gd name="T64" fmla="*/ 2057 w 2284"/>
                  <a:gd name="T65" fmla="*/ 1128 h 1181"/>
                  <a:gd name="T66" fmla="*/ 2093 w 2284"/>
                  <a:gd name="T67" fmla="*/ 1106 h 1181"/>
                  <a:gd name="T68" fmla="*/ 2126 w 2284"/>
                  <a:gd name="T69" fmla="*/ 1082 h 1181"/>
                  <a:gd name="T70" fmla="*/ 2156 w 2284"/>
                  <a:gd name="T71" fmla="*/ 1053 h 1181"/>
                  <a:gd name="T72" fmla="*/ 2185 w 2284"/>
                  <a:gd name="T73" fmla="*/ 1023 h 1181"/>
                  <a:gd name="T74" fmla="*/ 2209 w 2284"/>
                  <a:gd name="T75" fmla="*/ 989 h 1181"/>
                  <a:gd name="T76" fmla="*/ 2231 w 2284"/>
                  <a:gd name="T77" fmla="*/ 954 h 1181"/>
                  <a:gd name="T78" fmla="*/ 2250 w 2284"/>
                  <a:gd name="T79" fmla="*/ 915 h 1181"/>
                  <a:gd name="T80" fmla="*/ 2264 w 2284"/>
                  <a:gd name="T81" fmla="*/ 876 h 1181"/>
                  <a:gd name="T82" fmla="*/ 2275 w 2284"/>
                  <a:gd name="T83" fmla="*/ 834 h 1181"/>
                  <a:gd name="T84" fmla="*/ 2281 w 2284"/>
                  <a:gd name="T85" fmla="*/ 792 h 1181"/>
                  <a:gd name="T86" fmla="*/ 2284 w 2284"/>
                  <a:gd name="T87" fmla="*/ 747 h 1181"/>
                  <a:gd name="T88" fmla="*/ 1257 w 2284"/>
                  <a:gd name="T89" fmla="*/ 709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84" h="1181">
                    <a:moveTo>
                      <a:pt x="1257" y="709"/>
                    </a:moveTo>
                    <a:lnTo>
                      <a:pt x="1257" y="709"/>
                    </a:lnTo>
                    <a:lnTo>
                      <a:pt x="1245" y="717"/>
                    </a:lnTo>
                    <a:lnTo>
                      <a:pt x="1232" y="724"/>
                    </a:lnTo>
                    <a:lnTo>
                      <a:pt x="1217" y="730"/>
                    </a:lnTo>
                    <a:lnTo>
                      <a:pt x="1202" y="735"/>
                    </a:lnTo>
                    <a:lnTo>
                      <a:pt x="1188" y="738"/>
                    </a:lnTo>
                    <a:lnTo>
                      <a:pt x="1173" y="741"/>
                    </a:lnTo>
                    <a:lnTo>
                      <a:pt x="1157" y="743"/>
                    </a:lnTo>
                    <a:lnTo>
                      <a:pt x="1141" y="743"/>
                    </a:lnTo>
                    <a:lnTo>
                      <a:pt x="1141" y="743"/>
                    </a:lnTo>
                    <a:lnTo>
                      <a:pt x="1126" y="743"/>
                    </a:lnTo>
                    <a:lnTo>
                      <a:pt x="1110" y="741"/>
                    </a:lnTo>
                    <a:lnTo>
                      <a:pt x="1095" y="738"/>
                    </a:lnTo>
                    <a:lnTo>
                      <a:pt x="1081" y="735"/>
                    </a:lnTo>
                    <a:lnTo>
                      <a:pt x="1066" y="730"/>
                    </a:lnTo>
                    <a:lnTo>
                      <a:pt x="1051" y="724"/>
                    </a:lnTo>
                    <a:lnTo>
                      <a:pt x="1038" y="717"/>
                    </a:lnTo>
                    <a:lnTo>
                      <a:pt x="1026" y="709"/>
                    </a:lnTo>
                    <a:lnTo>
                      <a:pt x="0" y="0"/>
                    </a:lnTo>
                    <a:lnTo>
                      <a:pt x="0" y="747"/>
                    </a:lnTo>
                    <a:lnTo>
                      <a:pt x="0" y="747"/>
                    </a:lnTo>
                    <a:lnTo>
                      <a:pt x="0" y="769"/>
                    </a:lnTo>
                    <a:lnTo>
                      <a:pt x="2" y="792"/>
                    </a:lnTo>
                    <a:lnTo>
                      <a:pt x="5" y="813"/>
                    </a:lnTo>
                    <a:lnTo>
                      <a:pt x="8" y="834"/>
                    </a:lnTo>
                    <a:lnTo>
                      <a:pt x="13" y="855"/>
                    </a:lnTo>
                    <a:lnTo>
                      <a:pt x="19" y="876"/>
                    </a:lnTo>
                    <a:lnTo>
                      <a:pt x="26" y="896"/>
                    </a:lnTo>
                    <a:lnTo>
                      <a:pt x="33" y="915"/>
                    </a:lnTo>
                    <a:lnTo>
                      <a:pt x="43" y="935"/>
                    </a:lnTo>
                    <a:lnTo>
                      <a:pt x="52" y="954"/>
                    </a:lnTo>
                    <a:lnTo>
                      <a:pt x="63" y="972"/>
                    </a:lnTo>
                    <a:lnTo>
                      <a:pt x="74" y="989"/>
                    </a:lnTo>
                    <a:lnTo>
                      <a:pt x="86" y="1007"/>
                    </a:lnTo>
                    <a:lnTo>
                      <a:pt x="98" y="1023"/>
                    </a:lnTo>
                    <a:lnTo>
                      <a:pt x="112" y="1038"/>
                    </a:lnTo>
                    <a:lnTo>
                      <a:pt x="127" y="1053"/>
                    </a:lnTo>
                    <a:lnTo>
                      <a:pt x="142" y="1067"/>
                    </a:lnTo>
                    <a:lnTo>
                      <a:pt x="157" y="1082"/>
                    </a:lnTo>
                    <a:lnTo>
                      <a:pt x="174" y="1094"/>
                    </a:lnTo>
                    <a:lnTo>
                      <a:pt x="190" y="1106"/>
                    </a:lnTo>
                    <a:lnTo>
                      <a:pt x="209" y="1118"/>
                    </a:lnTo>
                    <a:lnTo>
                      <a:pt x="227" y="1128"/>
                    </a:lnTo>
                    <a:lnTo>
                      <a:pt x="245" y="1137"/>
                    </a:lnTo>
                    <a:lnTo>
                      <a:pt x="264" y="1147"/>
                    </a:lnTo>
                    <a:lnTo>
                      <a:pt x="284" y="1155"/>
                    </a:lnTo>
                    <a:lnTo>
                      <a:pt x="304" y="1161"/>
                    </a:lnTo>
                    <a:lnTo>
                      <a:pt x="325" y="1167"/>
                    </a:lnTo>
                    <a:lnTo>
                      <a:pt x="345" y="1172"/>
                    </a:lnTo>
                    <a:lnTo>
                      <a:pt x="367" y="1176"/>
                    </a:lnTo>
                    <a:lnTo>
                      <a:pt x="389" y="1178"/>
                    </a:lnTo>
                    <a:lnTo>
                      <a:pt x="410" y="1180"/>
                    </a:lnTo>
                    <a:lnTo>
                      <a:pt x="432" y="1181"/>
                    </a:lnTo>
                    <a:lnTo>
                      <a:pt x="1850" y="1181"/>
                    </a:lnTo>
                    <a:lnTo>
                      <a:pt x="1850" y="1181"/>
                    </a:lnTo>
                    <a:lnTo>
                      <a:pt x="1873" y="1180"/>
                    </a:lnTo>
                    <a:lnTo>
                      <a:pt x="1894" y="1178"/>
                    </a:lnTo>
                    <a:lnTo>
                      <a:pt x="1916" y="1176"/>
                    </a:lnTo>
                    <a:lnTo>
                      <a:pt x="1938" y="1172"/>
                    </a:lnTo>
                    <a:lnTo>
                      <a:pt x="1959" y="1167"/>
                    </a:lnTo>
                    <a:lnTo>
                      <a:pt x="1979" y="1161"/>
                    </a:lnTo>
                    <a:lnTo>
                      <a:pt x="1999" y="1155"/>
                    </a:lnTo>
                    <a:lnTo>
                      <a:pt x="2019" y="1147"/>
                    </a:lnTo>
                    <a:lnTo>
                      <a:pt x="2038" y="1137"/>
                    </a:lnTo>
                    <a:lnTo>
                      <a:pt x="2057" y="1128"/>
                    </a:lnTo>
                    <a:lnTo>
                      <a:pt x="2074" y="1118"/>
                    </a:lnTo>
                    <a:lnTo>
                      <a:pt x="2093" y="1106"/>
                    </a:lnTo>
                    <a:lnTo>
                      <a:pt x="2110" y="1094"/>
                    </a:lnTo>
                    <a:lnTo>
                      <a:pt x="2126" y="1082"/>
                    </a:lnTo>
                    <a:lnTo>
                      <a:pt x="2141" y="1067"/>
                    </a:lnTo>
                    <a:lnTo>
                      <a:pt x="2156" y="1053"/>
                    </a:lnTo>
                    <a:lnTo>
                      <a:pt x="2171" y="1038"/>
                    </a:lnTo>
                    <a:lnTo>
                      <a:pt x="2185" y="1023"/>
                    </a:lnTo>
                    <a:lnTo>
                      <a:pt x="2197" y="1007"/>
                    </a:lnTo>
                    <a:lnTo>
                      <a:pt x="2209" y="989"/>
                    </a:lnTo>
                    <a:lnTo>
                      <a:pt x="2220" y="972"/>
                    </a:lnTo>
                    <a:lnTo>
                      <a:pt x="2231" y="954"/>
                    </a:lnTo>
                    <a:lnTo>
                      <a:pt x="2240" y="935"/>
                    </a:lnTo>
                    <a:lnTo>
                      <a:pt x="2250" y="915"/>
                    </a:lnTo>
                    <a:lnTo>
                      <a:pt x="2257" y="896"/>
                    </a:lnTo>
                    <a:lnTo>
                      <a:pt x="2264" y="876"/>
                    </a:lnTo>
                    <a:lnTo>
                      <a:pt x="2270" y="855"/>
                    </a:lnTo>
                    <a:lnTo>
                      <a:pt x="2275" y="834"/>
                    </a:lnTo>
                    <a:lnTo>
                      <a:pt x="2278" y="813"/>
                    </a:lnTo>
                    <a:lnTo>
                      <a:pt x="2281" y="792"/>
                    </a:lnTo>
                    <a:lnTo>
                      <a:pt x="2283" y="769"/>
                    </a:lnTo>
                    <a:lnTo>
                      <a:pt x="2284" y="747"/>
                    </a:lnTo>
                    <a:lnTo>
                      <a:pt x="2284" y="0"/>
                    </a:lnTo>
                    <a:lnTo>
                      <a:pt x="1257" y="7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5D2FE45-4DB8-41FC-9546-DE3F0025BE44}"/>
              </a:ext>
            </a:extLst>
          </p:cNvPr>
          <p:cNvGrpSpPr/>
          <p:nvPr/>
        </p:nvGrpSpPr>
        <p:grpSpPr>
          <a:xfrm>
            <a:off x="2329463" y="2596396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73BB270C-1E56-4F31-BD02-EA0874632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721233FB-9F70-4FB7-8E84-165A48020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ABDE4C6-AB9A-4CE9-8115-1605AEB85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4D522B-73C6-4D51-B5BD-B7DEA13A9CD0}"/>
              </a:ext>
            </a:extLst>
          </p:cNvPr>
          <p:cNvGrpSpPr/>
          <p:nvPr/>
        </p:nvGrpSpPr>
        <p:grpSpPr>
          <a:xfrm>
            <a:off x="2329463" y="3394796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34C06A7-B6B4-4405-8729-91CB8304E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F36F8E42-60AE-4A4A-9AF1-6EE8F7635B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F318EEAC-D252-475D-881B-B962866C4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F82245E-2B32-4501-9BA9-FACBF746D978}"/>
              </a:ext>
            </a:extLst>
          </p:cNvPr>
          <p:cNvGrpSpPr/>
          <p:nvPr/>
        </p:nvGrpSpPr>
        <p:grpSpPr>
          <a:xfrm>
            <a:off x="7943657" y="1538799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CDEE45B8-1858-4876-9459-944381158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68A34DD0-63DD-4052-82FA-3E3D970EB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710A6AE-35C6-4ED5-A495-F2ED66012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F9CAF37-67FD-42E5-B565-0FD4030227F0}"/>
              </a:ext>
            </a:extLst>
          </p:cNvPr>
          <p:cNvGrpSpPr/>
          <p:nvPr/>
        </p:nvGrpSpPr>
        <p:grpSpPr>
          <a:xfrm>
            <a:off x="7943657" y="2637666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9B993587-5F4E-4A9A-B6CE-E2BA22F48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9EE4C1AB-80D8-4891-A51B-52E40C3521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22460C94-3FA4-4BA0-8D7B-1A3683603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D314E9E-6164-434D-93FB-CAE8174CC8B6}"/>
              </a:ext>
            </a:extLst>
          </p:cNvPr>
          <p:cNvGrpSpPr/>
          <p:nvPr/>
        </p:nvGrpSpPr>
        <p:grpSpPr>
          <a:xfrm>
            <a:off x="7943657" y="3394796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0227381D-C0E7-4F69-9D47-32B482B1B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60BD6CD5-B168-4290-9161-88F385313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6ACED0A-2ECF-49F1-BA8C-483B63FB5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04EA7A8-36B9-4F73-A66F-15FD64F3C6B5}"/>
              </a:ext>
            </a:extLst>
          </p:cNvPr>
          <p:cNvSpPr/>
          <p:nvPr/>
        </p:nvSpPr>
        <p:spPr>
          <a:xfrm>
            <a:off x="2788179" y="1532515"/>
            <a:ext cx="1244952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011 266 1102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13EA330-5C71-4F15-8D13-71CE08C0DCE6}"/>
              </a:ext>
            </a:extLst>
          </p:cNvPr>
          <p:cNvSpPr/>
          <p:nvPr/>
        </p:nvSpPr>
        <p:spPr>
          <a:xfrm>
            <a:off x="2788179" y="1897010"/>
            <a:ext cx="1910138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Call.desk@BCX.co.za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85F6D62-8D75-48BA-B680-3727A9D55F48}"/>
              </a:ext>
            </a:extLst>
          </p:cNvPr>
          <p:cNvSpPr/>
          <p:nvPr/>
        </p:nvSpPr>
        <p:spPr>
          <a:xfrm>
            <a:off x="2788179" y="2621775"/>
            <a:ext cx="2062424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SUBSHCO@BCX.co.za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92BF00D-85FF-41FA-8629-2A0F78A1E458}"/>
              </a:ext>
            </a:extLst>
          </p:cNvPr>
          <p:cNvSpPr/>
          <p:nvPr/>
        </p:nvSpPr>
        <p:spPr>
          <a:xfrm>
            <a:off x="2788179" y="3401755"/>
            <a:ext cx="1450077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bcx@NMG.co.za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E68F6A-B32F-4279-AFBE-4F4E0520F46A}"/>
              </a:ext>
            </a:extLst>
          </p:cNvPr>
          <p:cNvSpPr/>
          <p:nvPr/>
        </p:nvSpPr>
        <p:spPr>
          <a:xfrm>
            <a:off x="8359907" y="1528527"/>
            <a:ext cx="2995372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GroupHR.EMPbenefits@BCX.co.za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9D2B771-EDFC-41B9-9E19-CA2C3EB993D9}"/>
              </a:ext>
            </a:extLst>
          </p:cNvPr>
          <p:cNvSpPr/>
          <p:nvPr/>
        </p:nvSpPr>
        <p:spPr>
          <a:xfrm>
            <a:off x="8359907" y="2640497"/>
            <a:ext cx="3043462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Learning&amp;Development@BCX.co.za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959DA2-8C64-4AB6-A14C-C881401BE436}"/>
              </a:ext>
            </a:extLst>
          </p:cNvPr>
          <p:cNvSpPr/>
          <p:nvPr/>
        </p:nvSpPr>
        <p:spPr>
          <a:xfrm>
            <a:off x="8359907" y="3401755"/>
            <a:ext cx="2070439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HRCalldesk@BCX.co.za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805A5B4-5DE9-4AA5-B56B-2C3F0AF036E0}"/>
              </a:ext>
            </a:extLst>
          </p:cNvPr>
          <p:cNvGrpSpPr/>
          <p:nvPr/>
        </p:nvGrpSpPr>
        <p:grpSpPr>
          <a:xfrm>
            <a:off x="2329463" y="4563233"/>
            <a:ext cx="256312" cy="267085"/>
            <a:chOff x="1085850" y="5248275"/>
            <a:chExt cx="906463" cy="944563"/>
          </a:xfrm>
          <a:solidFill>
            <a:schemeClr val="tx1"/>
          </a:solidFill>
        </p:grpSpPr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3626DC5C-9C97-4FCC-A110-B92046ED5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248275"/>
              <a:ext cx="906463" cy="476250"/>
            </a:xfrm>
            <a:custGeom>
              <a:avLst/>
              <a:gdLst>
                <a:gd name="T0" fmla="*/ 2278 w 2282"/>
                <a:gd name="T1" fmla="*/ 887 h 1201"/>
                <a:gd name="T2" fmla="*/ 2266 w 2282"/>
                <a:gd name="T3" fmla="*/ 854 h 1201"/>
                <a:gd name="T4" fmla="*/ 2242 w 2282"/>
                <a:gd name="T5" fmla="*/ 823 h 1201"/>
                <a:gd name="T6" fmla="*/ 1241 w 2282"/>
                <a:gd name="T7" fmla="*/ 33 h 1201"/>
                <a:gd name="T8" fmla="*/ 1206 w 2282"/>
                <a:gd name="T9" fmla="*/ 12 h 1201"/>
                <a:gd name="T10" fmla="*/ 1167 w 2282"/>
                <a:gd name="T11" fmla="*/ 2 h 1201"/>
                <a:gd name="T12" fmla="*/ 1140 w 2282"/>
                <a:gd name="T13" fmla="*/ 0 h 1201"/>
                <a:gd name="T14" fmla="*/ 1100 w 2282"/>
                <a:gd name="T15" fmla="*/ 4 h 1201"/>
                <a:gd name="T16" fmla="*/ 1063 w 2282"/>
                <a:gd name="T17" fmla="*/ 18 h 1201"/>
                <a:gd name="T18" fmla="*/ 48 w 2282"/>
                <a:gd name="T19" fmla="*/ 814 h 1201"/>
                <a:gd name="T20" fmla="*/ 29 w 2282"/>
                <a:gd name="T21" fmla="*/ 833 h 1201"/>
                <a:gd name="T22" fmla="*/ 10 w 2282"/>
                <a:gd name="T23" fmla="*/ 865 h 1201"/>
                <a:gd name="T24" fmla="*/ 1 w 2282"/>
                <a:gd name="T25" fmla="*/ 899 h 1201"/>
                <a:gd name="T26" fmla="*/ 0 w 2282"/>
                <a:gd name="T27" fmla="*/ 913 h 1201"/>
                <a:gd name="T28" fmla="*/ 1 w 2282"/>
                <a:gd name="T29" fmla="*/ 930 h 1201"/>
                <a:gd name="T30" fmla="*/ 6 w 2282"/>
                <a:gd name="T31" fmla="*/ 949 h 1201"/>
                <a:gd name="T32" fmla="*/ 8 w 2282"/>
                <a:gd name="T33" fmla="*/ 958 h 1201"/>
                <a:gd name="T34" fmla="*/ 18 w 2282"/>
                <a:gd name="T35" fmla="*/ 975 h 1201"/>
                <a:gd name="T36" fmla="*/ 19 w 2282"/>
                <a:gd name="T37" fmla="*/ 976 h 1201"/>
                <a:gd name="T38" fmla="*/ 39 w 2282"/>
                <a:gd name="T39" fmla="*/ 998 h 1201"/>
                <a:gd name="T40" fmla="*/ 62 w 2282"/>
                <a:gd name="T41" fmla="*/ 1016 h 1201"/>
                <a:gd name="T42" fmla="*/ 321 w 2282"/>
                <a:gd name="T43" fmla="*/ 1201 h 1201"/>
                <a:gd name="T44" fmla="*/ 322 w 2282"/>
                <a:gd name="T45" fmla="*/ 1030 h 1201"/>
                <a:gd name="T46" fmla="*/ 329 w 2282"/>
                <a:gd name="T47" fmla="*/ 976 h 1201"/>
                <a:gd name="T48" fmla="*/ 343 w 2282"/>
                <a:gd name="T49" fmla="*/ 923 h 1201"/>
                <a:gd name="T50" fmla="*/ 366 w 2282"/>
                <a:gd name="T51" fmla="*/ 874 h 1201"/>
                <a:gd name="T52" fmla="*/ 394 w 2282"/>
                <a:gd name="T53" fmla="*/ 830 h 1201"/>
                <a:gd name="T54" fmla="*/ 429 w 2282"/>
                <a:gd name="T55" fmla="*/ 790 h 1201"/>
                <a:gd name="T56" fmla="*/ 469 w 2282"/>
                <a:gd name="T57" fmla="*/ 755 h 1201"/>
                <a:gd name="T58" fmla="*/ 514 w 2282"/>
                <a:gd name="T59" fmla="*/ 726 h 1201"/>
                <a:gd name="T60" fmla="*/ 562 w 2282"/>
                <a:gd name="T61" fmla="*/ 705 h 1201"/>
                <a:gd name="T62" fmla="*/ 615 w 2282"/>
                <a:gd name="T63" fmla="*/ 690 h 1201"/>
                <a:gd name="T64" fmla="*/ 670 w 2282"/>
                <a:gd name="T65" fmla="*/ 682 h 1201"/>
                <a:gd name="T66" fmla="*/ 1630 w 2282"/>
                <a:gd name="T67" fmla="*/ 682 h 1201"/>
                <a:gd name="T68" fmla="*/ 1685 w 2282"/>
                <a:gd name="T69" fmla="*/ 687 h 1201"/>
                <a:gd name="T70" fmla="*/ 1739 w 2282"/>
                <a:gd name="T71" fmla="*/ 699 h 1201"/>
                <a:gd name="T72" fmla="*/ 1789 w 2282"/>
                <a:gd name="T73" fmla="*/ 718 h 1201"/>
                <a:gd name="T74" fmla="*/ 1835 w 2282"/>
                <a:gd name="T75" fmla="*/ 745 h 1201"/>
                <a:gd name="T76" fmla="*/ 1877 w 2282"/>
                <a:gd name="T77" fmla="*/ 778 h 1201"/>
                <a:gd name="T78" fmla="*/ 1913 w 2282"/>
                <a:gd name="T79" fmla="*/ 816 h 1201"/>
                <a:gd name="T80" fmla="*/ 1944 w 2282"/>
                <a:gd name="T81" fmla="*/ 859 h 1201"/>
                <a:gd name="T82" fmla="*/ 1968 w 2282"/>
                <a:gd name="T83" fmla="*/ 907 h 1201"/>
                <a:gd name="T84" fmla="*/ 1985 w 2282"/>
                <a:gd name="T85" fmla="*/ 957 h 1201"/>
                <a:gd name="T86" fmla="*/ 1995 w 2282"/>
                <a:gd name="T87" fmla="*/ 1012 h 1201"/>
                <a:gd name="T88" fmla="*/ 1997 w 2282"/>
                <a:gd name="T89" fmla="*/ 1173 h 1201"/>
                <a:gd name="T90" fmla="*/ 2210 w 2282"/>
                <a:gd name="T91" fmla="*/ 1022 h 1201"/>
                <a:gd name="T92" fmla="*/ 2235 w 2282"/>
                <a:gd name="T93" fmla="*/ 1005 h 1201"/>
                <a:gd name="T94" fmla="*/ 2256 w 2282"/>
                <a:gd name="T95" fmla="*/ 984 h 1201"/>
                <a:gd name="T96" fmla="*/ 2262 w 2282"/>
                <a:gd name="T97" fmla="*/ 975 h 1201"/>
                <a:gd name="T98" fmla="*/ 2272 w 2282"/>
                <a:gd name="T99" fmla="*/ 958 h 1201"/>
                <a:gd name="T100" fmla="*/ 2275 w 2282"/>
                <a:gd name="T101" fmla="*/ 949 h 1201"/>
                <a:gd name="T102" fmla="*/ 2280 w 2282"/>
                <a:gd name="T103" fmla="*/ 930 h 1201"/>
                <a:gd name="T104" fmla="*/ 2282 w 2282"/>
                <a:gd name="T105" fmla="*/ 913 h 1201"/>
                <a:gd name="T106" fmla="*/ 2280 w 2282"/>
                <a:gd name="T107" fmla="*/ 899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2" h="1201">
                  <a:moveTo>
                    <a:pt x="2280" y="899"/>
                  </a:moveTo>
                  <a:lnTo>
                    <a:pt x="2280" y="899"/>
                  </a:lnTo>
                  <a:lnTo>
                    <a:pt x="2278" y="887"/>
                  </a:lnTo>
                  <a:lnTo>
                    <a:pt x="2275" y="876"/>
                  </a:lnTo>
                  <a:lnTo>
                    <a:pt x="2271" y="865"/>
                  </a:lnTo>
                  <a:lnTo>
                    <a:pt x="2266" y="854"/>
                  </a:lnTo>
                  <a:lnTo>
                    <a:pt x="2260" y="843"/>
                  </a:lnTo>
                  <a:lnTo>
                    <a:pt x="2252" y="833"/>
                  </a:lnTo>
                  <a:lnTo>
                    <a:pt x="2242" y="823"/>
                  </a:lnTo>
                  <a:lnTo>
                    <a:pt x="2233" y="814"/>
                  </a:lnTo>
                  <a:lnTo>
                    <a:pt x="1241" y="33"/>
                  </a:lnTo>
                  <a:lnTo>
                    <a:pt x="1241" y="33"/>
                  </a:lnTo>
                  <a:lnTo>
                    <a:pt x="1230" y="25"/>
                  </a:lnTo>
                  <a:lnTo>
                    <a:pt x="1218" y="18"/>
                  </a:lnTo>
                  <a:lnTo>
                    <a:pt x="1206" y="12"/>
                  </a:lnTo>
                  <a:lnTo>
                    <a:pt x="1193" y="8"/>
                  </a:lnTo>
                  <a:lnTo>
                    <a:pt x="1181" y="4"/>
                  </a:lnTo>
                  <a:lnTo>
                    <a:pt x="1167" y="2"/>
                  </a:lnTo>
                  <a:lnTo>
                    <a:pt x="1154" y="0"/>
                  </a:lnTo>
                  <a:lnTo>
                    <a:pt x="1140" y="0"/>
                  </a:lnTo>
                  <a:lnTo>
                    <a:pt x="1140" y="0"/>
                  </a:lnTo>
                  <a:lnTo>
                    <a:pt x="1127" y="0"/>
                  </a:lnTo>
                  <a:lnTo>
                    <a:pt x="1113" y="2"/>
                  </a:lnTo>
                  <a:lnTo>
                    <a:pt x="1100" y="4"/>
                  </a:lnTo>
                  <a:lnTo>
                    <a:pt x="1088" y="8"/>
                  </a:lnTo>
                  <a:lnTo>
                    <a:pt x="1075" y="12"/>
                  </a:lnTo>
                  <a:lnTo>
                    <a:pt x="1063" y="18"/>
                  </a:lnTo>
                  <a:lnTo>
                    <a:pt x="1051" y="25"/>
                  </a:lnTo>
                  <a:lnTo>
                    <a:pt x="1040" y="33"/>
                  </a:lnTo>
                  <a:lnTo>
                    <a:pt x="48" y="814"/>
                  </a:lnTo>
                  <a:lnTo>
                    <a:pt x="48" y="814"/>
                  </a:lnTo>
                  <a:lnTo>
                    <a:pt x="37" y="823"/>
                  </a:lnTo>
                  <a:lnTo>
                    <a:pt x="29" y="833"/>
                  </a:lnTo>
                  <a:lnTo>
                    <a:pt x="21" y="843"/>
                  </a:lnTo>
                  <a:lnTo>
                    <a:pt x="15" y="854"/>
                  </a:lnTo>
                  <a:lnTo>
                    <a:pt x="10" y="865"/>
                  </a:lnTo>
                  <a:lnTo>
                    <a:pt x="6" y="876"/>
                  </a:lnTo>
                  <a:lnTo>
                    <a:pt x="3" y="887"/>
                  </a:lnTo>
                  <a:lnTo>
                    <a:pt x="1" y="899"/>
                  </a:lnTo>
                  <a:lnTo>
                    <a:pt x="1" y="899"/>
                  </a:lnTo>
                  <a:lnTo>
                    <a:pt x="0" y="907"/>
                  </a:lnTo>
                  <a:lnTo>
                    <a:pt x="0" y="913"/>
                  </a:lnTo>
                  <a:lnTo>
                    <a:pt x="0" y="913"/>
                  </a:lnTo>
                  <a:lnTo>
                    <a:pt x="0" y="922"/>
                  </a:lnTo>
                  <a:lnTo>
                    <a:pt x="1" y="930"/>
                  </a:lnTo>
                  <a:lnTo>
                    <a:pt x="1" y="930"/>
                  </a:lnTo>
                  <a:lnTo>
                    <a:pt x="3" y="940"/>
                  </a:lnTo>
                  <a:lnTo>
                    <a:pt x="6" y="949"/>
                  </a:lnTo>
                  <a:lnTo>
                    <a:pt x="6" y="949"/>
                  </a:lnTo>
                  <a:lnTo>
                    <a:pt x="7" y="954"/>
                  </a:lnTo>
                  <a:lnTo>
                    <a:pt x="8" y="958"/>
                  </a:lnTo>
                  <a:lnTo>
                    <a:pt x="8" y="958"/>
                  </a:lnTo>
                  <a:lnTo>
                    <a:pt x="13" y="966"/>
                  </a:lnTo>
                  <a:lnTo>
                    <a:pt x="18" y="975"/>
                  </a:lnTo>
                  <a:lnTo>
                    <a:pt x="18" y="975"/>
                  </a:lnTo>
                  <a:lnTo>
                    <a:pt x="19" y="976"/>
                  </a:lnTo>
                  <a:lnTo>
                    <a:pt x="19" y="976"/>
                  </a:lnTo>
                  <a:lnTo>
                    <a:pt x="25" y="984"/>
                  </a:lnTo>
                  <a:lnTo>
                    <a:pt x="31" y="991"/>
                  </a:lnTo>
                  <a:lnTo>
                    <a:pt x="39" y="998"/>
                  </a:lnTo>
                  <a:lnTo>
                    <a:pt x="46" y="1005"/>
                  </a:lnTo>
                  <a:lnTo>
                    <a:pt x="54" y="1011"/>
                  </a:lnTo>
                  <a:lnTo>
                    <a:pt x="62" y="1016"/>
                  </a:lnTo>
                  <a:lnTo>
                    <a:pt x="71" y="1021"/>
                  </a:lnTo>
                  <a:lnTo>
                    <a:pt x="80" y="1026"/>
                  </a:lnTo>
                  <a:lnTo>
                    <a:pt x="321" y="1201"/>
                  </a:lnTo>
                  <a:lnTo>
                    <a:pt x="321" y="1050"/>
                  </a:lnTo>
                  <a:lnTo>
                    <a:pt x="321" y="1050"/>
                  </a:lnTo>
                  <a:lnTo>
                    <a:pt x="322" y="1030"/>
                  </a:lnTo>
                  <a:lnTo>
                    <a:pt x="323" y="1012"/>
                  </a:lnTo>
                  <a:lnTo>
                    <a:pt x="326" y="994"/>
                  </a:lnTo>
                  <a:lnTo>
                    <a:pt x="329" y="976"/>
                  </a:lnTo>
                  <a:lnTo>
                    <a:pt x="333" y="957"/>
                  </a:lnTo>
                  <a:lnTo>
                    <a:pt x="338" y="940"/>
                  </a:lnTo>
                  <a:lnTo>
                    <a:pt x="343" y="923"/>
                  </a:lnTo>
                  <a:lnTo>
                    <a:pt x="350" y="907"/>
                  </a:lnTo>
                  <a:lnTo>
                    <a:pt x="358" y="890"/>
                  </a:lnTo>
                  <a:lnTo>
                    <a:pt x="366" y="874"/>
                  </a:lnTo>
                  <a:lnTo>
                    <a:pt x="375" y="859"/>
                  </a:lnTo>
                  <a:lnTo>
                    <a:pt x="384" y="844"/>
                  </a:lnTo>
                  <a:lnTo>
                    <a:pt x="394" y="830"/>
                  </a:lnTo>
                  <a:lnTo>
                    <a:pt x="405" y="816"/>
                  </a:lnTo>
                  <a:lnTo>
                    <a:pt x="417" y="802"/>
                  </a:lnTo>
                  <a:lnTo>
                    <a:pt x="429" y="790"/>
                  </a:lnTo>
                  <a:lnTo>
                    <a:pt x="442" y="778"/>
                  </a:lnTo>
                  <a:lnTo>
                    <a:pt x="455" y="767"/>
                  </a:lnTo>
                  <a:lnTo>
                    <a:pt x="469" y="755"/>
                  </a:lnTo>
                  <a:lnTo>
                    <a:pt x="483" y="745"/>
                  </a:lnTo>
                  <a:lnTo>
                    <a:pt x="498" y="735"/>
                  </a:lnTo>
                  <a:lnTo>
                    <a:pt x="514" y="726"/>
                  </a:lnTo>
                  <a:lnTo>
                    <a:pt x="530" y="718"/>
                  </a:lnTo>
                  <a:lnTo>
                    <a:pt x="546" y="711"/>
                  </a:lnTo>
                  <a:lnTo>
                    <a:pt x="562" y="705"/>
                  </a:lnTo>
                  <a:lnTo>
                    <a:pt x="579" y="699"/>
                  </a:lnTo>
                  <a:lnTo>
                    <a:pt x="597" y="694"/>
                  </a:lnTo>
                  <a:lnTo>
                    <a:pt x="615" y="690"/>
                  </a:lnTo>
                  <a:lnTo>
                    <a:pt x="633" y="687"/>
                  </a:lnTo>
                  <a:lnTo>
                    <a:pt x="651" y="683"/>
                  </a:lnTo>
                  <a:lnTo>
                    <a:pt x="670" y="682"/>
                  </a:lnTo>
                  <a:lnTo>
                    <a:pt x="689" y="682"/>
                  </a:lnTo>
                  <a:lnTo>
                    <a:pt x="1630" y="682"/>
                  </a:lnTo>
                  <a:lnTo>
                    <a:pt x="1630" y="682"/>
                  </a:lnTo>
                  <a:lnTo>
                    <a:pt x="1649" y="682"/>
                  </a:lnTo>
                  <a:lnTo>
                    <a:pt x="1667" y="683"/>
                  </a:lnTo>
                  <a:lnTo>
                    <a:pt x="1685" y="687"/>
                  </a:lnTo>
                  <a:lnTo>
                    <a:pt x="1704" y="690"/>
                  </a:lnTo>
                  <a:lnTo>
                    <a:pt x="1722" y="694"/>
                  </a:lnTo>
                  <a:lnTo>
                    <a:pt x="1739" y="699"/>
                  </a:lnTo>
                  <a:lnTo>
                    <a:pt x="1756" y="705"/>
                  </a:lnTo>
                  <a:lnTo>
                    <a:pt x="1773" y="711"/>
                  </a:lnTo>
                  <a:lnTo>
                    <a:pt x="1789" y="718"/>
                  </a:lnTo>
                  <a:lnTo>
                    <a:pt x="1805" y="726"/>
                  </a:lnTo>
                  <a:lnTo>
                    <a:pt x="1820" y="735"/>
                  </a:lnTo>
                  <a:lnTo>
                    <a:pt x="1835" y="745"/>
                  </a:lnTo>
                  <a:lnTo>
                    <a:pt x="1849" y="755"/>
                  </a:lnTo>
                  <a:lnTo>
                    <a:pt x="1864" y="767"/>
                  </a:lnTo>
                  <a:lnTo>
                    <a:pt x="1877" y="778"/>
                  </a:lnTo>
                  <a:lnTo>
                    <a:pt x="1889" y="790"/>
                  </a:lnTo>
                  <a:lnTo>
                    <a:pt x="1901" y="802"/>
                  </a:lnTo>
                  <a:lnTo>
                    <a:pt x="1913" y="816"/>
                  </a:lnTo>
                  <a:lnTo>
                    <a:pt x="1924" y="830"/>
                  </a:lnTo>
                  <a:lnTo>
                    <a:pt x="1935" y="844"/>
                  </a:lnTo>
                  <a:lnTo>
                    <a:pt x="1944" y="859"/>
                  </a:lnTo>
                  <a:lnTo>
                    <a:pt x="1953" y="874"/>
                  </a:lnTo>
                  <a:lnTo>
                    <a:pt x="1961" y="890"/>
                  </a:lnTo>
                  <a:lnTo>
                    <a:pt x="1968" y="907"/>
                  </a:lnTo>
                  <a:lnTo>
                    <a:pt x="1975" y="923"/>
                  </a:lnTo>
                  <a:lnTo>
                    <a:pt x="1980" y="940"/>
                  </a:lnTo>
                  <a:lnTo>
                    <a:pt x="1985" y="957"/>
                  </a:lnTo>
                  <a:lnTo>
                    <a:pt x="1989" y="976"/>
                  </a:lnTo>
                  <a:lnTo>
                    <a:pt x="1992" y="994"/>
                  </a:lnTo>
                  <a:lnTo>
                    <a:pt x="1995" y="1012"/>
                  </a:lnTo>
                  <a:lnTo>
                    <a:pt x="1996" y="1030"/>
                  </a:lnTo>
                  <a:lnTo>
                    <a:pt x="1997" y="1050"/>
                  </a:lnTo>
                  <a:lnTo>
                    <a:pt x="1997" y="1173"/>
                  </a:lnTo>
                  <a:lnTo>
                    <a:pt x="2201" y="1026"/>
                  </a:lnTo>
                  <a:lnTo>
                    <a:pt x="2201" y="1026"/>
                  </a:lnTo>
                  <a:lnTo>
                    <a:pt x="2210" y="1022"/>
                  </a:lnTo>
                  <a:lnTo>
                    <a:pt x="2219" y="1017"/>
                  </a:lnTo>
                  <a:lnTo>
                    <a:pt x="2227" y="1011"/>
                  </a:lnTo>
                  <a:lnTo>
                    <a:pt x="2235" y="1005"/>
                  </a:lnTo>
                  <a:lnTo>
                    <a:pt x="2242" y="999"/>
                  </a:lnTo>
                  <a:lnTo>
                    <a:pt x="2250" y="992"/>
                  </a:lnTo>
                  <a:lnTo>
                    <a:pt x="2256" y="984"/>
                  </a:lnTo>
                  <a:lnTo>
                    <a:pt x="2262" y="976"/>
                  </a:lnTo>
                  <a:lnTo>
                    <a:pt x="2262" y="976"/>
                  </a:lnTo>
                  <a:lnTo>
                    <a:pt x="2262" y="975"/>
                  </a:lnTo>
                  <a:lnTo>
                    <a:pt x="2262" y="975"/>
                  </a:lnTo>
                  <a:lnTo>
                    <a:pt x="2268" y="966"/>
                  </a:lnTo>
                  <a:lnTo>
                    <a:pt x="2272" y="958"/>
                  </a:lnTo>
                  <a:lnTo>
                    <a:pt x="2272" y="958"/>
                  </a:lnTo>
                  <a:lnTo>
                    <a:pt x="2274" y="954"/>
                  </a:lnTo>
                  <a:lnTo>
                    <a:pt x="2275" y="949"/>
                  </a:lnTo>
                  <a:lnTo>
                    <a:pt x="2275" y="949"/>
                  </a:lnTo>
                  <a:lnTo>
                    <a:pt x="2278" y="940"/>
                  </a:lnTo>
                  <a:lnTo>
                    <a:pt x="2280" y="930"/>
                  </a:lnTo>
                  <a:lnTo>
                    <a:pt x="2280" y="930"/>
                  </a:lnTo>
                  <a:lnTo>
                    <a:pt x="2281" y="922"/>
                  </a:lnTo>
                  <a:lnTo>
                    <a:pt x="2282" y="913"/>
                  </a:lnTo>
                  <a:lnTo>
                    <a:pt x="2282" y="913"/>
                  </a:lnTo>
                  <a:lnTo>
                    <a:pt x="2280" y="899"/>
                  </a:lnTo>
                  <a:lnTo>
                    <a:pt x="2280" y="8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33FA1936-B0DB-4ABB-A1FC-8398720B8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600" y="5651500"/>
              <a:ext cx="338138" cy="203200"/>
            </a:xfrm>
            <a:custGeom>
              <a:avLst/>
              <a:gdLst>
                <a:gd name="T0" fmla="*/ 763 w 855"/>
                <a:gd name="T1" fmla="*/ 186 h 514"/>
                <a:gd name="T2" fmla="*/ 790 w 855"/>
                <a:gd name="T3" fmla="*/ 181 h 514"/>
                <a:gd name="T4" fmla="*/ 814 w 855"/>
                <a:gd name="T5" fmla="*/ 169 h 514"/>
                <a:gd name="T6" fmla="*/ 835 w 855"/>
                <a:gd name="T7" fmla="*/ 151 h 514"/>
                <a:gd name="T8" fmla="*/ 848 w 855"/>
                <a:gd name="T9" fmla="*/ 129 h 514"/>
                <a:gd name="T10" fmla="*/ 855 w 855"/>
                <a:gd name="T11" fmla="*/ 102 h 514"/>
                <a:gd name="T12" fmla="*/ 855 w 855"/>
                <a:gd name="T13" fmla="*/ 83 h 514"/>
                <a:gd name="T14" fmla="*/ 848 w 855"/>
                <a:gd name="T15" fmla="*/ 57 h 514"/>
                <a:gd name="T16" fmla="*/ 835 w 855"/>
                <a:gd name="T17" fmla="*/ 34 h 514"/>
                <a:gd name="T18" fmla="*/ 814 w 855"/>
                <a:gd name="T19" fmla="*/ 16 h 514"/>
                <a:gd name="T20" fmla="*/ 790 w 855"/>
                <a:gd name="T21" fmla="*/ 4 h 514"/>
                <a:gd name="T22" fmla="*/ 763 w 855"/>
                <a:gd name="T23" fmla="*/ 0 h 514"/>
                <a:gd name="T24" fmla="*/ 83 w 855"/>
                <a:gd name="T25" fmla="*/ 0 h 514"/>
                <a:gd name="T26" fmla="*/ 57 w 855"/>
                <a:gd name="T27" fmla="*/ 7 h 514"/>
                <a:gd name="T28" fmla="*/ 34 w 855"/>
                <a:gd name="T29" fmla="*/ 21 h 514"/>
                <a:gd name="T30" fmla="*/ 16 w 855"/>
                <a:gd name="T31" fmla="*/ 41 h 514"/>
                <a:gd name="T32" fmla="*/ 4 w 855"/>
                <a:gd name="T33" fmla="*/ 65 h 514"/>
                <a:gd name="T34" fmla="*/ 0 w 855"/>
                <a:gd name="T35" fmla="*/ 92 h 514"/>
                <a:gd name="T36" fmla="*/ 2 w 855"/>
                <a:gd name="T37" fmla="*/ 112 h 514"/>
                <a:gd name="T38" fmla="*/ 11 w 855"/>
                <a:gd name="T39" fmla="*/ 137 h 514"/>
                <a:gd name="T40" fmla="*/ 27 w 855"/>
                <a:gd name="T41" fmla="*/ 158 h 514"/>
                <a:gd name="T42" fmla="*/ 49 w 855"/>
                <a:gd name="T43" fmla="*/ 174 h 514"/>
                <a:gd name="T44" fmla="*/ 74 w 855"/>
                <a:gd name="T45" fmla="*/ 184 h 514"/>
                <a:gd name="T46" fmla="*/ 92 w 855"/>
                <a:gd name="T47" fmla="*/ 186 h 514"/>
                <a:gd name="T48" fmla="*/ 92 w 855"/>
                <a:gd name="T49" fmla="*/ 329 h 514"/>
                <a:gd name="T50" fmla="*/ 65 w 855"/>
                <a:gd name="T51" fmla="*/ 334 h 514"/>
                <a:gd name="T52" fmla="*/ 41 w 855"/>
                <a:gd name="T53" fmla="*/ 345 h 514"/>
                <a:gd name="T54" fmla="*/ 21 w 855"/>
                <a:gd name="T55" fmla="*/ 363 h 514"/>
                <a:gd name="T56" fmla="*/ 7 w 855"/>
                <a:gd name="T57" fmla="*/ 385 h 514"/>
                <a:gd name="T58" fmla="*/ 1 w 855"/>
                <a:gd name="T59" fmla="*/ 413 h 514"/>
                <a:gd name="T60" fmla="*/ 1 w 855"/>
                <a:gd name="T61" fmla="*/ 431 h 514"/>
                <a:gd name="T62" fmla="*/ 7 w 855"/>
                <a:gd name="T63" fmla="*/ 457 h 514"/>
                <a:gd name="T64" fmla="*/ 21 w 855"/>
                <a:gd name="T65" fmla="*/ 481 h 514"/>
                <a:gd name="T66" fmla="*/ 41 w 855"/>
                <a:gd name="T67" fmla="*/ 498 h 514"/>
                <a:gd name="T68" fmla="*/ 65 w 855"/>
                <a:gd name="T69" fmla="*/ 510 h 514"/>
                <a:gd name="T70" fmla="*/ 92 w 855"/>
                <a:gd name="T71" fmla="*/ 514 h 514"/>
                <a:gd name="T72" fmla="*/ 773 w 855"/>
                <a:gd name="T73" fmla="*/ 514 h 514"/>
                <a:gd name="T74" fmla="*/ 799 w 855"/>
                <a:gd name="T75" fmla="*/ 507 h 514"/>
                <a:gd name="T76" fmla="*/ 822 w 855"/>
                <a:gd name="T77" fmla="*/ 493 h 514"/>
                <a:gd name="T78" fmla="*/ 840 w 855"/>
                <a:gd name="T79" fmla="*/ 474 h 514"/>
                <a:gd name="T80" fmla="*/ 851 w 855"/>
                <a:gd name="T81" fmla="*/ 449 h 514"/>
                <a:gd name="T82" fmla="*/ 855 w 855"/>
                <a:gd name="T83" fmla="*/ 422 h 514"/>
                <a:gd name="T84" fmla="*/ 854 w 855"/>
                <a:gd name="T85" fmla="*/ 403 h 514"/>
                <a:gd name="T86" fmla="*/ 844 w 855"/>
                <a:gd name="T87" fmla="*/ 377 h 514"/>
                <a:gd name="T88" fmla="*/ 829 w 855"/>
                <a:gd name="T89" fmla="*/ 356 h 514"/>
                <a:gd name="T90" fmla="*/ 807 w 855"/>
                <a:gd name="T91" fmla="*/ 341 h 514"/>
                <a:gd name="T92" fmla="*/ 782 w 855"/>
                <a:gd name="T93" fmla="*/ 331 h 514"/>
                <a:gd name="T94" fmla="*/ 763 w 855"/>
                <a:gd name="T95" fmla="*/ 329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5" h="514">
                  <a:moveTo>
                    <a:pt x="92" y="186"/>
                  </a:moveTo>
                  <a:lnTo>
                    <a:pt x="763" y="186"/>
                  </a:lnTo>
                  <a:lnTo>
                    <a:pt x="763" y="186"/>
                  </a:lnTo>
                  <a:lnTo>
                    <a:pt x="773" y="185"/>
                  </a:lnTo>
                  <a:lnTo>
                    <a:pt x="782" y="184"/>
                  </a:lnTo>
                  <a:lnTo>
                    <a:pt x="790" y="181"/>
                  </a:lnTo>
                  <a:lnTo>
                    <a:pt x="799" y="178"/>
                  </a:lnTo>
                  <a:lnTo>
                    <a:pt x="807" y="174"/>
                  </a:lnTo>
                  <a:lnTo>
                    <a:pt x="814" y="169"/>
                  </a:lnTo>
                  <a:lnTo>
                    <a:pt x="822" y="164"/>
                  </a:lnTo>
                  <a:lnTo>
                    <a:pt x="829" y="158"/>
                  </a:lnTo>
                  <a:lnTo>
                    <a:pt x="835" y="151"/>
                  </a:lnTo>
                  <a:lnTo>
                    <a:pt x="840" y="144"/>
                  </a:lnTo>
                  <a:lnTo>
                    <a:pt x="844" y="137"/>
                  </a:lnTo>
                  <a:lnTo>
                    <a:pt x="848" y="129"/>
                  </a:lnTo>
                  <a:lnTo>
                    <a:pt x="851" y="121"/>
                  </a:lnTo>
                  <a:lnTo>
                    <a:pt x="854" y="112"/>
                  </a:lnTo>
                  <a:lnTo>
                    <a:pt x="855" y="102"/>
                  </a:lnTo>
                  <a:lnTo>
                    <a:pt x="855" y="92"/>
                  </a:lnTo>
                  <a:lnTo>
                    <a:pt x="855" y="92"/>
                  </a:lnTo>
                  <a:lnTo>
                    <a:pt x="855" y="83"/>
                  </a:lnTo>
                  <a:lnTo>
                    <a:pt x="854" y="74"/>
                  </a:lnTo>
                  <a:lnTo>
                    <a:pt x="851" y="65"/>
                  </a:lnTo>
                  <a:lnTo>
                    <a:pt x="848" y="57"/>
                  </a:lnTo>
                  <a:lnTo>
                    <a:pt x="844" y="49"/>
                  </a:lnTo>
                  <a:lnTo>
                    <a:pt x="840" y="41"/>
                  </a:lnTo>
                  <a:lnTo>
                    <a:pt x="835" y="34"/>
                  </a:lnTo>
                  <a:lnTo>
                    <a:pt x="829" y="27"/>
                  </a:lnTo>
                  <a:lnTo>
                    <a:pt x="822" y="21"/>
                  </a:lnTo>
                  <a:lnTo>
                    <a:pt x="814" y="16"/>
                  </a:lnTo>
                  <a:lnTo>
                    <a:pt x="807" y="11"/>
                  </a:lnTo>
                  <a:lnTo>
                    <a:pt x="799" y="7"/>
                  </a:lnTo>
                  <a:lnTo>
                    <a:pt x="790" y="4"/>
                  </a:lnTo>
                  <a:lnTo>
                    <a:pt x="782" y="2"/>
                  </a:lnTo>
                  <a:lnTo>
                    <a:pt x="773" y="0"/>
                  </a:lnTo>
                  <a:lnTo>
                    <a:pt x="76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3" y="0"/>
                  </a:lnTo>
                  <a:lnTo>
                    <a:pt x="74" y="2"/>
                  </a:lnTo>
                  <a:lnTo>
                    <a:pt x="65" y="4"/>
                  </a:lnTo>
                  <a:lnTo>
                    <a:pt x="57" y="7"/>
                  </a:lnTo>
                  <a:lnTo>
                    <a:pt x="49" y="11"/>
                  </a:lnTo>
                  <a:lnTo>
                    <a:pt x="41" y="16"/>
                  </a:lnTo>
                  <a:lnTo>
                    <a:pt x="34" y="21"/>
                  </a:lnTo>
                  <a:lnTo>
                    <a:pt x="27" y="27"/>
                  </a:lnTo>
                  <a:lnTo>
                    <a:pt x="21" y="34"/>
                  </a:lnTo>
                  <a:lnTo>
                    <a:pt x="16" y="41"/>
                  </a:lnTo>
                  <a:lnTo>
                    <a:pt x="11" y="49"/>
                  </a:lnTo>
                  <a:lnTo>
                    <a:pt x="7" y="57"/>
                  </a:lnTo>
                  <a:lnTo>
                    <a:pt x="4" y="65"/>
                  </a:lnTo>
                  <a:lnTo>
                    <a:pt x="2" y="74"/>
                  </a:lnTo>
                  <a:lnTo>
                    <a:pt x="1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" y="102"/>
                  </a:lnTo>
                  <a:lnTo>
                    <a:pt x="2" y="112"/>
                  </a:lnTo>
                  <a:lnTo>
                    <a:pt x="4" y="121"/>
                  </a:lnTo>
                  <a:lnTo>
                    <a:pt x="7" y="129"/>
                  </a:lnTo>
                  <a:lnTo>
                    <a:pt x="11" y="137"/>
                  </a:lnTo>
                  <a:lnTo>
                    <a:pt x="16" y="144"/>
                  </a:lnTo>
                  <a:lnTo>
                    <a:pt x="21" y="151"/>
                  </a:lnTo>
                  <a:lnTo>
                    <a:pt x="27" y="158"/>
                  </a:lnTo>
                  <a:lnTo>
                    <a:pt x="34" y="164"/>
                  </a:lnTo>
                  <a:lnTo>
                    <a:pt x="41" y="169"/>
                  </a:lnTo>
                  <a:lnTo>
                    <a:pt x="49" y="174"/>
                  </a:lnTo>
                  <a:lnTo>
                    <a:pt x="57" y="178"/>
                  </a:lnTo>
                  <a:lnTo>
                    <a:pt x="65" y="181"/>
                  </a:lnTo>
                  <a:lnTo>
                    <a:pt x="74" y="184"/>
                  </a:lnTo>
                  <a:lnTo>
                    <a:pt x="83" y="185"/>
                  </a:lnTo>
                  <a:lnTo>
                    <a:pt x="92" y="186"/>
                  </a:lnTo>
                  <a:lnTo>
                    <a:pt x="92" y="186"/>
                  </a:lnTo>
                  <a:close/>
                  <a:moveTo>
                    <a:pt x="763" y="329"/>
                  </a:moveTo>
                  <a:lnTo>
                    <a:pt x="92" y="329"/>
                  </a:lnTo>
                  <a:lnTo>
                    <a:pt x="92" y="329"/>
                  </a:lnTo>
                  <a:lnTo>
                    <a:pt x="83" y="330"/>
                  </a:lnTo>
                  <a:lnTo>
                    <a:pt x="74" y="331"/>
                  </a:lnTo>
                  <a:lnTo>
                    <a:pt x="65" y="334"/>
                  </a:lnTo>
                  <a:lnTo>
                    <a:pt x="57" y="337"/>
                  </a:lnTo>
                  <a:lnTo>
                    <a:pt x="49" y="341"/>
                  </a:lnTo>
                  <a:lnTo>
                    <a:pt x="41" y="345"/>
                  </a:lnTo>
                  <a:lnTo>
                    <a:pt x="34" y="350"/>
                  </a:lnTo>
                  <a:lnTo>
                    <a:pt x="27" y="356"/>
                  </a:lnTo>
                  <a:lnTo>
                    <a:pt x="21" y="363"/>
                  </a:lnTo>
                  <a:lnTo>
                    <a:pt x="16" y="370"/>
                  </a:lnTo>
                  <a:lnTo>
                    <a:pt x="11" y="377"/>
                  </a:lnTo>
                  <a:lnTo>
                    <a:pt x="7" y="385"/>
                  </a:lnTo>
                  <a:lnTo>
                    <a:pt x="4" y="395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1" y="431"/>
                  </a:lnTo>
                  <a:lnTo>
                    <a:pt x="2" y="440"/>
                  </a:lnTo>
                  <a:lnTo>
                    <a:pt x="4" y="449"/>
                  </a:lnTo>
                  <a:lnTo>
                    <a:pt x="7" y="457"/>
                  </a:lnTo>
                  <a:lnTo>
                    <a:pt x="11" y="466"/>
                  </a:lnTo>
                  <a:lnTo>
                    <a:pt x="16" y="474"/>
                  </a:lnTo>
                  <a:lnTo>
                    <a:pt x="21" y="481"/>
                  </a:lnTo>
                  <a:lnTo>
                    <a:pt x="27" y="487"/>
                  </a:lnTo>
                  <a:lnTo>
                    <a:pt x="34" y="493"/>
                  </a:lnTo>
                  <a:lnTo>
                    <a:pt x="41" y="498"/>
                  </a:lnTo>
                  <a:lnTo>
                    <a:pt x="49" y="503"/>
                  </a:lnTo>
                  <a:lnTo>
                    <a:pt x="57" y="507"/>
                  </a:lnTo>
                  <a:lnTo>
                    <a:pt x="65" y="510"/>
                  </a:lnTo>
                  <a:lnTo>
                    <a:pt x="74" y="512"/>
                  </a:lnTo>
                  <a:lnTo>
                    <a:pt x="83" y="514"/>
                  </a:lnTo>
                  <a:lnTo>
                    <a:pt x="92" y="514"/>
                  </a:lnTo>
                  <a:lnTo>
                    <a:pt x="763" y="514"/>
                  </a:lnTo>
                  <a:lnTo>
                    <a:pt x="763" y="514"/>
                  </a:lnTo>
                  <a:lnTo>
                    <a:pt x="773" y="514"/>
                  </a:lnTo>
                  <a:lnTo>
                    <a:pt x="782" y="512"/>
                  </a:lnTo>
                  <a:lnTo>
                    <a:pt x="790" y="510"/>
                  </a:lnTo>
                  <a:lnTo>
                    <a:pt x="799" y="507"/>
                  </a:lnTo>
                  <a:lnTo>
                    <a:pt x="807" y="503"/>
                  </a:lnTo>
                  <a:lnTo>
                    <a:pt x="814" y="498"/>
                  </a:lnTo>
                  <a:lnTo>
                    <a:pt x="822" y="493"/>
                  </a:lnTo>
                  <a:lnTo>
                    <a:pt x="829" y="487"/>
                  </a:lnTo>
                  <a:lnTo>
                    <a:pt x="835" y="481"/>
                  </a:lnTo>
                  <a:lnTo>
                    <a:pt x="840" y="474"/>
                  </a:lnTo>
                  <a:lnTo>
                    <a:pt x="844" y="466"/>
                  </a:lnTo>
                  <a:lnTo>
                    <a:pt x="848" y="457"/>
                  </a:lnTo>
                  <a:lnTo>
                    <a:pt x="851" y="449"/>
                  </a:lnTo>
                  <a:lnTo>
                    <a:pt x="854" y="440"/>
                  </a:lnTo>
                  <a:lnTo>
                    <a:pt x="855" y="431"/>
                  </a:lnTo>
                  <a:lnTo>
                    <a:pt x="855" y="422"/>
                  </a:lnTo>
                  <a:lnTo>
                    <a:pt x="855" y="422"/>
                  </a:lnTo>
                  <a:lnTo>
                    <a:pt x="855" y="413"/>
                  </a:lnTo>
                  <a:lnTo>
                    <a:pt x="854" y="403"/>
                  </a:lnTo>
                  <a:lnTo>
                    <a:pt x="851" y="395"/>
                  </a:lnTo>
                  <a:lnTo>
                    <a:pt x="848" y="385"/>
                  </a:lnTo>
                  <a:lnTo>
                    <a:pt x="844" y="377"/>
                  </a:lnTo>
                  <a:lnTo>
                    <a:pt x="840" y="370"/>
                  </a:lnTo>
                  <a:lnTo>
                    <a:pt x="835" y="363"/>
                  </a:lnTo>
                  <a:lnTo>
                    <a:pt x="829" y="356"/>
                  </a:lnTo>
                  <a:lnTo>
                    <a:pt x="822" y="350"/>
                  </a:lnTo>
                  <a:lnTo>
                    <a:pt x="814" y="345"/>
                  </a:lnTo>
                  <a:lnTo>
                    <a:pt x="807" y="341"/>
                  </a:lnTo>
                  <a:lnTo>
                    <a:pt x="799" y="337"/>
                  </a:lnTo>
                  <a:lnTo>
                    <a:pt x="790" y="334"/>
                  </a:lnTo>
                  <a:lnTo>
                    <a:pt x="782" y="331"/>
                  </a:lnTo>
                  <a:lnTo>
                    <a:pt x="773" y="330"/>
                  </a:lnTo>
                  <a:lnTo>
                    <a:pt x="763" y="329"/>
                  </a:lnTo>
                  <a:lnTo>
                    <a:pt x="763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D817DECA-B37F-4BE0-9723-B2DAE9C96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5724525"/>
              <a:ext cx="906463" cy="468313"/>
            </a:xfrm>
            <a:custGeom>
              <a:avLst/>
              <a:gdLst>
                <a:gd name="T0" fmla="*/ 1257 w 2284"/>
                <a:gd name="T1" fmla="*/ 709 h 1181"/>
                <a:gd name="T2" fmla="*/ 1232 w 2284"/>
                <a:gd name="T3" fmla="*/ 724 h 1181"/>
                <a:gd name="T4" fmla="*/ 1202 w 2284"/>
                <a:gd name="T5" fmla="*/ 735 h 1181"/>
                <a:gd name="T6" fmla="*/ 1173 w 2284"/>
                <a:gd name="T7" fmla="*/ 741 h 1181"/>
                <a:gd name="T8" fmla="*/ 1141 w 2284"/>
                <a:gd name="T9" fmla="*/ 743 h 1181"/>
                <a:gd name="T10" fmla="*/ 1126 w 2284"/>
                <a:gd name="T11" fmla="*/ 743 h 1181"/>
                <a:gd name="T12" fmla="*/ 1095 w 2284"/>
                <a:gd name="T13" fmla="*/ 738 h 1181"/>
                <a:gd name="T14" fmla="*/ 1066 w 2284"/>
                <a:gd name="T15" fmla="*/ 730 h 1181"/>
                <a:gd name="T16" fmla="*/ 1038 w 2284"/>
                <a:gd name="T17" fmla="*/ 717 h 1181"/>
                <a:gd name="T18" fmla="*/ 0 w 2284"/>
                <a:gd name="T19" fmla="*/ 0 h 1181"/>
                <a:gd name="T20" fmla="*/ 0 w 2284"/>
                <a:gd name="T21" fmla="*/ 747 h 1181"/>
                <a:gd name="T22" fmla="*/ 2 w 2284"/>
                <a:gd name="T23" fmla="*/ 792 h 1181"/>
                <a:gd name="T24" fmla="*/ 8 w 2284"/>
                <a:gd name="T25" fmla="*/ 834 h 1181"/>
                <a:gd name="T26" fmla="*/ 19 w 2284"/>
                <a:gd name="T27" fmla="*/ 876 h 1181"/>
                <a:gd name="T28" fmla="*/ 33 w 2284"/>
                <a:gd name="T29" fmla="*/ 915 h 1181"/>
                <a:gd name="T30" fmla="*/ 52 w 2284"/>
                <a:gd name="T31" fmla="*/ 954 h 1181"/>
                <a:gd name="T32" fmla="*/ 74 w 2284"/>
                <a:gd name="T33" fmla="*/ 989 h 1181"/>
                <a:gd name="T34" fmla="*/ 98 w 2284"/>
                <a:gd name="T35" fmla="*/ 1023 h 1181"/>
                <a:gd name="T36" fmla="*/ 127 w 2284"/>
                <a:gd name="T37" fmla="*/ 1053 h 1181"/>
                <a:gd name="T38" fmla="*/ 157 w 2284"/>
                <a:gd name="T39" fmla="*/ 1082 h 1181"/>
                <a:gd name="T40" fmla="*/ 190 w 2284"/>
                <a:gd name="T41" fmla="*/ 1106 h 1181"/>
                <a:gd name="T42" fmla="*/ 227 w 2284"/>
                <a:gd name="T43" fmla="*/ 1128 h 1181"/>
                <a:gd name="T44" fmla="*/ 264 w 2284"/>
                <a:gd name="T45" fmla="*/ 1147 h 1181"/>
                <a:gd name="T46" fmla="*/ 304 w 2284"/>
                <a:gd name="T47" fmla="*/ 1161 h 1181"/>
                <a:gd name="T48" fmla="*/ 345 w 2284"/>
                <a:gd name="T49" fmla="*/ 1172 h 1181"/>
                <a:gd name="T50" fmla="*/ 389 w 2284"/>
                <a:gd name="T51" fmla="*/ 1178 h 1181"/>
                <a:gd name="T52" fmla="*/ 432 w 2284"/>
                <a:gd name="T53" fmla="*/ 1181 h 1181"/>
                <a:gd name="T54" fmla="*/ 1850 w 2284"/>
                <a:gd name="T55" fmla="*/ 1181 h 1181"/>
                <a:gd name="T56" fmla="*/ 1894 w 2284"/>
                <a:gd name="T57" fmla="*/ 1178 h 1181"/>
                <a:gd name="T58" fmla="*/ 1938 w 2284"/>
                <a:gd name="T59" fmla="*/ 1172 h 1181"/>
                <a:gd name="T60" fmla="*/ 1979 w 2284"/>
                <a:gd name="T61" fmla="*/ 1161 h 1181"/>
                <a:gd name="T62" fmla="*/ 2019 w 2284"/>
                <a:gd name="T63" fmla="*/ 1147 h 1181"/>
                <a:gd name="T64" fmla="*/ 2057 w 2284"/>
                <a:gd name="T65" fmla="*/ 1128 h 1181"/>
                <a:gd name="T66" fmla="*/ 2093 w 2284"/>
                <a:gd name="T67" fmla="*/ 1106 h 1181"/>
                <a:gd name="T68" fmla="*/ 2126 w 2284"/>
                <a:gd name="T69" fmla="*/ 1082 h 1181"/>
                <a:gd name="T70" fmla="*/ 2156 w 2284"/>
                <a:gd name="T71" fmla="*/ 1053 h 1181"/>
                <a:gd name="T72" fmla="*/ 2185 w 2284"/>
                <a:gd name="T73" fmla="*/ 1023 h 1181"/>
                <a:gd name="T74" fmla="*/ 2209 w 2284"/>
                <a:gd name="T75" fmla="*/ 989 h 1181"/>
                <a:gd name="T76" fmla="*/ 2231 w 2284"/>
                <a:gd name="T77" fmla="*/ 954 h 1181"/>
                <a:gd name="T78" fmla="*/ 2250 w 2284"/>
                <a:gd name="T79" fmla="*/ 915 h 1181"/>
                <a:gd name="T80" fmla="*/ 2264 w 2284"/>
                <a:gd name="T81" fmla="*/ 876 h 1181"/>
                <a:gd name="T82" fmla="*/ 2275 w 2284"/>
                <a:gd name="T83" fmla="*/ 834 h 1181"/>
                <a:gd name="T84" fmla="*/ 2281 w 2284"/>
                <a:gd name="T85" fmla="*/ 792 h 1181"/>
                <a:gd name="T86" fmla="*/ 2284 w 2284"/>
                <a:gd name="T87" fmla="*/ 747 h 1181"/>
                <a:gd name="T88" fmla="*/ 1257 w 2284"/>
                <a:gd name="T89" fmla="*/ 709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84" h="1181">
                  <a:moveTo>
                    <a:pt x="1257" y="709"/>
                  </a:moveTo>
                  <a:lnTo>
                    <a:pt x="1257" y="709"/>
                  </a:lnTo>
                  <a:lnTo>
                    <a:pt x="1245" y="717"/>
                  </a:lnTo>
                  <a:lnTo>
                    <a:pt x="1232" y="724"/>
                  </a:lnTo>
                  <a:lnTo>
                    <a:pt x="1217" y="730"/>
                  </a:lnTo>
                  <a:lnTo>
                    <a:pt x="1202" y="735"/>
                  </a:lnTo>
                  <a:lnTo>
                    <a:pt x="1188" y="738"/>
                  </a:lnTo>
                  <a:lnTo>
                    <a:pt x="1173" y="741"/>
                  </a:lnTo>
                  <a:lnTo>
                    <a:pt x="1157" y="743"/>
                  </a:lnTo>
                  <a:lnTo>
                    <a:pt x="1141" y="743"/>
                  </a:lnTo>
                  <a:lnTo>
                    <a:pt x="1141" y="743"/>
                  </a:lnTo>
                  <a:lnTo>
                    <a:pt x="1126" y="743"/>
                  </a:lnTo>
                  <a:lnTo>
                    <a:pt x="1110" y="741"/>
                  </a:lnTo>
                  <a:lnTo>
                    <a:pt x="1095" y="738"/>
                  </a:lnTo>
                  <a:lnTo>
                    <a:pt x="1081" y="735"/>
                  </a:lnTo>
                  <a:lnTo>
                    <a:pt x="1066" y="730"/>
                  </a:lnTo>
                  <a:lnTo>
                    <a:pt x="1051" y="724"/>
                  </a:lnTo>
                  <a:lnTo>
                    <a:pt x="1038" y="717"/>
                  </a:lnTo>
                  <a:lnTo>
                    <a:pt x="1026" y="709"/>
                  </a:lnTo>
                  <a:lnTo>
                    <a:pt x="0" y="0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0" y="769"/>
                  </a:lnTo>
                  <a:lnTo>
                    <a:pt x="2" y="792"/>
                  </a:lnTo>
                  <a:lnTo>
                    <a:pt x="5" y="813"/>
                  </a:lnTo>
                  <a:lnTo>
                    <a:pt x="8" y="834"/>
                  </a:lnTo>
                  <a:lnTo>
                    <a:pt x="13" y="855"/>
                  </a:lnTo>
                  <a:lnTo>
                    <a:pt x="19" y="876"/>
                  </a:lnTo>
                  <a:lnTo>
                    <a:pt x="26" y="896"/>
                  </a:lnTo>
                  <a:lnTo>
                    <a:pt x="33" y="915"/>
                  </a:lnTo>
                  <a:lnTo>
                    <a:pt x="43" y="935"/>
                  </a:lnTo>
                  <a:lnTo>
                    <a:pt x="52" y="954"/>
                  </a:lnTo>
                  <a:lnTo>
                    <a:pt x="63" y="972"/>
                  </a:lnTo>
                  <a:lnTo>
                    <a:pt x="74" y="989"/>
                  </a:lnTo>
                  <a:lnTo>
                    <a:pt x="86" y="1007"/>
                  </a:lnTo>
                  <a:lnTo>
                    <a:pt x="98" y="1023"/>
                  </a:lnTo>
                  <a:lnTo>
                    <a:pt x="112" y="1038"/>
                  </a:lnTo>
                  <a:lnTo>
                    <a:pt x="127" y="1053"/>
                  </a:lnTo>
                  <a:lnTo>
                    <a:pt x="142" y="1067"/>
                  </a:lnTo>
                  <a:lnTo>
                    <a:pt x="157" y="1082"/>
                  </a:lnTo>
                  <a:lnTo>
                    <a:pt x="174" y="1094"/>
                  </a:lnTo>
                  <a:lnTo>
                    <a:pt x="190" y="1106"/>
                  </a:lnTo>
                  <a:lnTo>
                    <a:pt x="209" y="1118"/>
                  </a:lnTo>
                  <a:lnTo>
                    <a:pt x="227" y="1128"/>
                  </a:lnTo>
                  <a:lnTo>
                    <a:pt x="245" y="1137"/>
                  </a:lnTo>
                  <a:lnTo>
                    <a:pt x="264" y="1147"/>
                  </a:lnTo>
                  <a:lnTo>
                    <a:pt x="284" y="1155"/>
                  </a:lnTo>
                  <a:lnTo>
                    <a:pt x="304" y="1161"/>
                  </a:lnTo>
                  <a:lnTo>
                    <a:pt x="325" y="1167"/>
                  </a:lnTo>
                  <a:lnTo>
                    <a:pt x="345" y="1172"/>
                  </a:lnTo>
                  <a:lnTo>
                    <a:pt x="367" y="1176"/>
                  </a:lnTo>
                  <a:lnTo>
                    <a:pt x="389" y="1178"/>
                  </a:lnTo>
                  <a:lnTo>
                    <a:pt x="410" y="1180"/>
                  </a:lnTo>
                  <a:lnTo>
                    <a:pt x="432" y="1181"/>
                  </a:lnTo>
                  <a:lnTo>
                    <a:pt x="1850" y="1181"/>
                  </a:lnTo>
                  <a:lnTo>
                    <a:pt x="1850" y="1181"/>
                  </a:lnTo>
                  <a:lnTo>
                    <a:pt x="1873" y="1180"/>
                  </a:lnTo>
                  <a:lnTo>
                    <a:pt x="1894" y="1178"/>
                  </a:lnTo>
                  <a:lnTo>
                    <a:pt x="1916" y="1176"/>
                  </a:lnTo>
                  <a:lnTo>
                    <a:pt x="1938" y="1172"/>
                  </a:lnTo>
                  <a:lnTo>
                    <a:pt x="1959" y="1167"/>
                  </a:lnTo>
                  <a:lnTo>
                    <a:pt x="1979" y="1161"/>
                  </a:lnTo>
                  <a:lnTo>
                    <a:pt x="1999" y="1155"/>
                  </a:lnTo>
                  <a:lnTo>
                    <a:pt x="2019" y="1147"/>
                  </a:lnTo>
                  <a:lnTo>
                    <a:pt x="2038" y="1137"/>
                  </a:lnTo>
                  <a:lnTo>
                    <a:pt x="2057" y="1128"/>
                  </a:lnTo>
                  <a:lnTo>
                    <a:pt x="2074" y="1118"/>
                  </a:lnTo>
                  <a:lnTo>
                    <a:pt x="2093" y="1106"/>
                  </a:lnTo>
                  <a:lnTo>
                    <a:pt x="2110" y="1094"/>
                  </a:lnTo>
                  <a:lnTo>
                    <a:pt x="2126" y="1082"/>
                  </a:lnTo>
                  <a:lnTo>
                    <a:pt x="2141" y="1067"/>
                  </a:lnTo>
                  <a:lnTo>
                    <a:pt x="2156" y="1053"/>
                  </a:lnTo>
                  <a:lnTo>
                    <a:pt x="2171" y="1038"/>
                  </a:lnTo>
                  <a:lnTo>
                    <a:pt x="2185" y="1023"/>
                  </a:lnTo>
                  <a:lnTo>
                    <a:pt x="2197" y="1007"/>
                  </a:lnTo>
                  <a:lnTo>
                    <a:pt x="2209" y="989"/>
                  </a:lnTo>
                  <a:lnTo>
                    <a:pt x="2220" y="972"/>
                  </a:lnTo>
                  <a:lnTo>
                    <a:pt x="2231" y="954"/>
                  </a:lnTo>
                  <a:lnTo>
                    <a:pt x="2240" y="935"/>
                  </a:lnTo>
                  <a:lnTo>
                    <a:pt x="2250" y="915"/>
                  </a:lnTo>
                  <a:lnTo>
                    <a:pt x="2257" y="896"/>
                  </a:lnTo>
                  <a:lnTo>
                    <a:pt x="2264" y="876"/>
                  </a:lnTo>
                  <a:lnTo>
                    <a:pt x="2270" y="855"/>
                  </a:lnTo>
                  <a:lnTo>
                    <a:pt x="2275" y="834"/>
                  </a:lnTo>
                  <a:lnTo>
                    <a:pt x="2278" y="813"/>
                  </a:lnTo>
                  <a:lnTo>
                    <a:pt x="2281" y="792"/>
                  </a:lnTo>
                  <a:lnTo>
                    <a:pt x="2283" y="769"/>
                  </a:lnTo>
                  <a:lnTo>
                    <a:pt x="2284" y="747"/>
                  </a:lnTo>
                  <a:lnTo>
                    <a:pt x="2284" y="0"/>
                  </a:lnTo>
                  <a:lnTo>
                    <a:pt x="1257" y="7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27E178F0-42FE-48A1-9B4A-7FB7DA7E5E35}"/>
              </a:ext>
            </a:extLst>
          </p:cNvPr>
          <p:cNvSpPr/>
          <p:nvPr/>
        </p:nvSpPr>
        <p:spPr>
          <a:xfrm>
            <a:off x="2788179" y="4570192"/>
            <a:ext cx="2078454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Netcampus@BCX.co.za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8A1F087-DC17-41BF-B968-3C02E8088C65}"/>
              </a:ext>
            </a:extLst>
          </p:cNvPr>
          <p:cNvCxnSpPr/>
          <p:nvPr/>
        </p:nvCxnSpPr>
        <p:spPr>
          <a:xfrm>
            <a:off x="535709" y="2410691"/>
            <a:ext cx="11009746" cy="0"/>
          </a:xfrm>
          <a:prstGeom prst="line">
            <a:avLst/>
          </a:prstGeom>
          <a:ln w="3175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A52A35-6DA9-4D6F-85F9-FB0B55572E8A}"/>
              </a:ext>
            </a:extLst>
          </p:cNvPr>
          <p:cNvCxnSpPr/>
          <p:nvPr/>
        </p:nvCxnSpPr>
        <p:spPr>
          <a:xfrm>
            <a:off x="535709" y="3106690"/>
            <a:ext cx="11009746" cy="0"/>
          </a:xfrm>
          <a:prstGeom prst="line">
            <a:avLst/>
          </a:prstGeom>
          <a:ln w="3175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B86ED1B-9507-4FC0-BA61-B9B9CBE29D64}"/>
              </a:ext>
            </a:extLst>
          </p:cNvPr>
          <p:cNvCxnSpPr/>
          <p:nvPr/>
        </p:nvCxnSpPr>
        <p:spPr>
          <a:xfrm>
            <a:off x="535709" y="4268815"/>
            <a:ext cx="11009746" cy="0"/>
          </a:xfrm>
          <a:prstGeom prst="line">
            <a:avLst/>
          </a:prstGeom>
          <a:ln w="3175" cap="rnd">
            <a:solidFill>
              <a:schemeClr val="accent4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1731CF1-8A66-486B-AB55-97A44F5DBDE9}"/>
              </a:ext>
            </a:extLst>
          </p:cNvPr>
          <p:cNvSpPr/>
          <p:nvPr/>
        </p:nvSpPr>
        <p:spPr>
          <a:xfrm>
            <a:off x="5739780" y="4527937"/>
            <a:ext cx="1762021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rPr>
              <a:t>WELLNESS / ICAS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8D61A43-D72F-45CF-8246-735BB293449F}"/>
              </a:ext>
            </a:extLst>
          </p:cNvPr>
          <p:cNvGrpSpPr/>
          <p:nvPr/>
        </p:nvGrpSpPr>
        <p:grpSpPr>
          <a:xfrm>
            <a:off x="7943657" y="4525583"/>
            <a:ext cx="307460" cy="596844"/>
            <a:chOff x="2087418" y="1548352"/>
            <a:chExt cx="396082" cy="76887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3B7D9D-CCCC-403C-99A0-DBF9998E75BD}"/>
                </a:ext>
              </a:extLst>
            </p:cNvPr>
            <p:cNvGrpSpPr/>
            <p:nvPr/>
          </p:nvGrpSpPr>
          <p:grpSpPr>
            <a:xfrm>
              <a:off x="2087418" y="1548352"/>
              <a:ext cx="396082" cy="333375"/>
              <a:chOff x="7354888" y="3921125"/>
              <a:chExt cx="792163" cy="666750"/>
            </a:xfrm>
            <a:solidFill>
              <a:schemeClr val="tx1"/>
            </a:solidFill>
          </p:grpSpPr>
          <p:sp>
            <p:nvSpPr>
              <p:cNvPr id="79" name="Freeform 68">
                <a:extLst>
                  <a:ext uri="{FF2B5EF4-FFF2-40B4-BE49-F238E27FC236}">
                    <a16:creationId xmlns:a16="http://schemas.microsoft.com/office/drawing/2014/main" id="{B3D87F99-3692-4C72-87FD-286923995A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54888" y="3987800"/>
                <a:ext cx="792163" cy="533400"/>
              </a:xfrm>
              <a:custGeom>
                <a:avLst/>
                <a:gdLst>
                  <a:gd name="T0" fmla="*/ 72 w 1994"/>
                  <a:gd name="T1" fmla="*/ 10 h 1344"/>
                  <a:gd name="T2" fmla="*/ 5 w 1994"/>
                  <a:gd name="T3" fmla="*/ 84 h 1344"/>
                  <a:gd name="T4" fmla="*/ 9 w 1994"/>
                  <a:gd name="T5" fmla="*/ 1271 h 1344"/>
                  <a:gd name="T6" fmla="*/ 84 w 1994"/>
                  <a:gd name="T7" fmla="*/ 1338 h 1344"/>
                  <a:gd name="T8" fmla="*/ 866 w 1994"/>
                  <a:gd name="T9" fmla="*/ 0 h 1344"/>
                  <a:gd name="T10" fmla="*/ 1900 w 1994"/>
                  <a:gd name="T11" fmla="*/ 1341 h 1344"/>
                  <a:gd name="T12" fmla="*/ 1980 w 1994"/>
                  <a:gd name="T13" fmla="*/ 1281 h 1344"/>
                  <a:gd name="T14" fmla="*/ 1991 w 1994"/>
                  <a:gd name="T15" fmla="*/ 95 h 1344"/>
                  <a:gd name="T16" fmla="*/ 1932 w 1994"/>
                  <a:gd name="T17" fmla="*/ 15 h 1344"/>
                  <a:gd name="T18" fmla="*/ 1114 w 1994"/>
                  <a:gd name="T19" fmla="*/ 1125 h 1344"/>
                  <a:gd name="T20" fmla="*/ 1051 w 1994"/>
                  <a:gd name="T21" fmla="*/ 1062 h 1344"/>
                  <a:gd name="T22" fmla="*/ 1168 w 1994"/>
                  <a:gd name="T23" fmla="*/ 1000 h 1344"/>
                  <a:gd name="T24" fmla="*/ 1232 w 1994"/>
                  <a:gd name="T25" fmla="*/ 1062 h 1344"/>
                  <a:gd name="T26" fmla="*/ 1168 w 1994"/>
                  <a:gd name="T27" fmla="*/ 1125 h 1344"/>
                  <a:gd name="T28" fmla="*/ 1062 w 1994"/>
                  <a:gd name="T29" fmla="*/ 907 h 1344"/>
                  <a:gd name="T30" fmla="*/ 1079 w 1994"/>
                  <a:gd name="T31" fmla="*/ 820 h 1344"/>
                  <a:gd name="T32" fmla="*/ 1213 w 1994"/>
                  <a:gd name="T33" fmla="*/ 827 h 1344"/>
                  <a:gd name="T34" fmla="*/ 1213 w 1994"/>
                  <a:gd name="T35" fmla="*/ 916 h 1344"/>
                  <a:gd name="T36" fmla="*/ 1101 w 1994"/>
                  <a:gd name="T37" fmla="*/ 742 h 1344"/>
                  <a:gd name="T38" fmla="*/ 1053 w 1994"/>
                  <a:gd name="T39" fmla="*/ 669 h 1344"/>
                  <a:gd name="T40" fmla="*/ 1168 w 1994"/>
                  <a:gd name="T41" fmla="*/ 619 h 1344"/>
                  <a:gd name="T42" fmla="*/ 1232 w 1994"/>
                  <a:gd name="T43" fmla="*/ 681 h 1344"/>
                  <a:gd name="T44" fmla="*/ 1168 w 1994"/>
                  <a:gd name="T45" fmla="*/ 743 h 1344"/>
                  <a:gd name="T46" fmla="*/ 1317 w 1994"/>
                  <a:gd name="T47" fmla="*/ 1087 h 1344"/>
                  <a:gd name="T48" fmla="*/ 1350 w 1994"/>
                  <a:gd name="T49" fmla="*/ 1005 h 1344"/>
                  <a:gd name="T50" fmla="*/ 1482 w 1994"/>
                  <a:gd name="T51" fmla="*/ 1028 h 1344"/>
                  <a:gd name="T52" fmla="*/ 1464 w 1994"/>
                  <a:gd name="T53" fmla="*/ 1114 h 1344"/>
                  <a:gd name="T54" fmla="*/ 1350 w 1994"/>
                  <a:gd name="T55" fmla="*/ 930 h 1344"/>
                  <a:gd name="T56" fmla="*/ 1317 w 1994"/>
                  <a:gd name="T57" fmla="*/ 847 h 1344"/>
                  <a:gd name="T58" fmla="*/ 1442 w 1994"/>
                  <a:gd name="T59" fmla="*/ 811 h 1344"/>
                  <a:gd name="T60" fmla="*/ 1490 w 1994"/>
                  <a:gd name="T61" fmla="*/ 884 h 1344"/>
                  <a:gd name="T62" fmla="*/ 1429 w 1994"/>
                  <a:gd name="T63" fmla="*/ 743 h 1344"/>
                  <a:gd name="T64" fmla="*/ 1313 w 1994"/>
                  <a:gd name="T65" fmla="*/ 694 h 1344"/>
                  <a:gd name="T66" fmla="*/ 1362 w 1994"/>
                  <a:gd name="T67" fmla="*/ 620 h 1344"/>
                  <a:gd name="T68" fmla="*/ 1487 w 1994"/>
                  <a:gd name="T69" fmla="*/ 657 h 1344"/>
                  <a:gd name="T70" fmla="*/ 1454 w 1994"/>
                  <a:gd name="T71" fmla="*/ 738 h 1344"/>
                  <a:gd name="T72" fmla="*/ 1599 w 1994"/>
                  <a:gd name="T73" fmla="*/ 1114 h 1344"/>
                  <a:gd name="T74" fmla="*/ 1583 w 1994"/>
                  <a:gd name="T75" fmla="*/ 1028 h 1344"/>
                  <a:gd name="T76" fmla="*/ 1714 w 1994"/>
                  <a:gd name="T77" fmla="*/ 1005 h 1344"/>
                  <a:gd name="T78" fmla="*/ 1748 w 1994"/>
                  <a:gd name="T79" fmla="*/ 1087 h 1344"/>
                  <a:gd name="T80" fmla="*/ 1635 w 1994"/>
                  <a:gd name="T81" fmla="*/ 935 h 1344"/>
                  <a:gd name="T82" fmla="*/ 1573 w 1994"/>
                  <a:gd name="T83" fmla="*/ 872 h 1344"/>
                  <a:gd name="T84" fmla="*/ 1635 w 1994"/>
                  <a:gd name="T85" fmla="*/ 809 h 1344"/>
                  <a:gd name="T86" fmla="*/ 1750 w 1994"/>
                  <a:gd name="T87" fmla="*/ 859 h 1344"/>
                  <a:gd name="T88" fmla="*/ 1702 w 1994"/>
                  <a:gd name="T89" fmla="*/ 934 h 1344"/>
                  <a:gd name="T90" fmla="*/ 1591 w 1994"/>
                  <a:gd name="T91" fmla="*/ 726 h 1344"/>
                  <a:gd name="T92" fmla="*/ 1591 w 1994"/>
                  <a:gd name="T93" fmla="*/ 637 h 1344"/>
                  <a:gd name="T94" fmla="*/ 1725 w 1994"/>
                  <a:gd name="T95" fmla="*/ 629 h 1344"/>
                  <a:gd name="T96" fmla="*/ 1742 w 1994"/>
                  <a:gd name="T97" fmla="*/ 717 h 1344"/>
                  <a:gd name="T98" fmla="*/ 1157 w 1994"/>
                  <a:gd name="T99" fmla="*/ 454 h 1344"/>
                  <a:gd name="T100" fmla="*/ 1060 w 1994"/>
                  <a:gd name="T101" fmla="*/ 408 h 1344"/>
                  <a:gd name="T102" fmla="*/ 1032 w 1994"/>
                  <a:gd name="T103" fmla="*/ 316 h 1344"/>
                  <a:gd name="T104" fmla="*/ 1087 w 1994"/>
                  <a:gd name="T105" fmla="*/ 224 h 1344"/>
                  <a:gd name="T106" fmla="*/ 1683 w 1994"/>
                  <a:gd name="T107" fmla="*/ 204 h 1344"/>
                  <a:gd name="T108" fmla="*/ 1775 w 1994"/>
                  <a:gd name="T109" fmla="*/ 259 h 1344"/>
                  <a:gd name="T110" fmla="*/ 1794 w 1994"/>
                  <a:gd name="T111" fmla="*/ 354 h 1344"/>
                  <a:gd name="T112" fmla="*/ 1730 w 1994"/>
                  <a:gd name="T113" fmla="*/ 439 h 1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994" h="1344">
                    <a:moveTo>
                      <a:pt x="165" y="7"/>
                    </a:moveTo>
                    <a:lnTo>
                      <a:pt x="165" y="7"/>
                    </a:lnTo>
                    <a:lnTo>
                      <a:pt x="166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6" y="1"/>
                    </a:lnTo>
                    <a:lnTo>
                      <a:pt x="95" y="2"/>
                    </a:lnTo>
                    <a:lnTo>
                      <a:pt x="84" y="6"/>
                    </a:lnTo>
                    <a:lnTo>
                      <a:pt x="72" y="10"/>
                    </a:lnTo>
                    <a:lnTo>
                      <a:pt x="62" y="15"/>
                    </a:lnTo>
                    <a:lnTo>
                      <a:pt x="52" y="20"/>
                    </a:lnTo>
                    <a:lnTo>
                      <a:pt x="43" y="28"/>
                    </a:lnTo>
                    <a:lnTo>
                      <a:pt x="34" y="35"/>
                    </a:lnTo>
                    <a:lnTo>
                      <a:pt x="26" y="43"/>
                    </a:lnTo>
                    <a:lnTo>
                      <a:pt x="20" y="53"/>
                    </a:lnTo>
                    <a:lnTo>
                      <a:pt x="14" y="62"/>
                    </a:lnTo>
                    <a:lnTo>
                      <a:pt x="9" y="72"/>
                    </a:lnTo>
                    <a:lnTo>
                      <a:pt x="5" y="84"/>
                    </a:lnTo>
                    <a:lnTo>
                      <a:pt x="2" y="95"/>
                    </a:lnTo>
                    <a:lnTo>
                      <a:pt x="0" y="106"/>
                    </a:lnTo>
                    <a:lnTo>
                      <a:pt x="0" y="119"/>
                    </a:lnTo>
                    <a:lnTo>
                      <a:pt x="0" y="1226"/>
                    </a:lnTo>
                    <a:lnTo>
                      <a:pt x="0" y="1226"/>
                    </a:lnTo>
                    <a:lnTo>
                      <a:pt x="0" y="1237"/>
                    </a:lnTo>
                    <a:lnTo>
                      <a:pt x="2" y="1248"/>
                    </a:lnTo>
                    <a:lnTo>
                      <a:pt x="5" y="1260"/>
                    </a:lnTo>
                    <a:lnTo>
                      <a:pt x="9" y="1271"/>
                    </a:lnTo>
                    <a:lnTo>
                      <a:pt x="14" y="1281"/>
                    </a:lnTo>
                    <a:lnTo>
                      <a:pt x="20" y="1291"/>
                    </a:lnTo>
                    <a:lnTo>
                      <a:pt x="26" y="1300"/>
                    </a:lnTo>
                    <a:lnTo>
                      <a:pt x="34" y="1309"/>
                    </a:lnTo>
                    <a:lnTo>
                      <a:pt x="43" y="1317"/>
                    </a:lnTo>
                    <a:lnTo>
                      <a:pt x="52" y="1323"/>
                    </a:lnTo>
                    <a:lnTo>
                      <a:pt x="62" y="1330"/>
                    </a:lnTo>
                    <a:lnTo>
                      <a:pt x="72" y="1335"/>
                    </a:lnTo>
                    <a:lnTo>
                      <a:pt x="84" y="1338"/>
                    </a:lnTo>
                    <a:lnTo>
                      <a:pt x="95" y="1341"/>
                    </a:lnTo>
                    <a:lnTo>
                      <a:pt x="106" y="1344"/>
                    </a:lnTo>
                    <a:lnTo>
                      <a:pt x="118" y="1344"/>
                    </a:lnTo>
                    <a:lnTo>
                      <a:pt x="166" y="1344"/>
                    </a:lnTo>
                    <a:lnTo>
                      <a:pt x="166" y="1344"/>
                    </a:lnTo>
                    <a:lnTo>
                      <a:pt x="165" y="1337"/>
                    </a:lnTo>
                    <a:lnTo>
                      <a:pt x="165" y="7"/>
                    </a:lnTo>
                    <a:close/>
                    <a:moveTo>
                      <a:pt x="1876" y="0"/>
                    </a:moveTo>
                    <a:lnTo>
                      <a:pt x="866" y="0"/>
                    </a:lnTo>
                    <a:lnTo>
                      <a:pt x="866" y="0"/>
                    </a:lnTo>
                    <a:lnTo>
                      <a:pt x="868" y="7"/>
                    </a:lnTo>
                    <a:lnTo>
                      <a:pt x="868" y="1337"/>
                    </a:lnTo>
                    <a:lnTo>
                      <a:pt x="868" y="1337"/>
                    </a:lnTo>
                    <a:lnTo>
                      <a:pt x="866" y="1344"/>
                    </a:lnTo>
                    <a:lnTo>
                      <a:pt x="1876" y="1344"/>
                    </a:lnTo>
                    <a:lnTo>
                      <a:pt x="1876" y="1344"/>
                    </a:lnTo>
                    <a:lnTo>
                      <a:pt x="1887" y="1344"/>
                    </a:lnTo>
                    <a:lnTo>
                      <a:pt x="1900" y="1341"/>
                    </a:lnTo>
                    <a:lnTo>
                      <a:pt x="1912" y="1338"/>
                    </a:lnTo>
                    <a:lnTo>
                      <a:pt x="1922" y="1335"/>
                    </a:lnTo>
                    <a:lnTo>
                      <a:pt x="1932" y="1330"/>
                    </a:lnTo>
                    <a:lnTo>
                      <a:pt x="1942" y="1323"/>
                    </a:lnTo>
                    <a:lnTo>
                      <a:pt x="1951" y="1317"/>
                    </a:lnTo>
                    <a:lnTo>
                      <a:pt x="1960" y="1309"/>
                    </a:lnTo>
                    <a:lnTo>
                      <a:pt x="1967" y="1300"/>
                    </a:lnTo>
                    <a:lnTo>
                      <a:pt x="1974" y="1291"/>
                    </a:lnTo>
                    <a:lnTo>
                      <a:pt x="1980" y="1281"/>
                    </a:lnTo>
                    <a:lnTo>
                      <a:pt x="1985" y="1271"/>
                    </a:lnTo>
                    <a:lnTo>
                      <a:pt x="1989" y="1260"/>
                    </a:lnTo>
                    <a:lnTo>
                      <a:pt x="1991" y="1248"/>
                    </a:lnTo>
                    <a:lnTo>
                      <a:pt x="1994" y="1237"/>
                    </a:lnTo>
                    <a:lnTo>
                      <a:pt x="1994" y="1226"/>
                    </a:lnTo>
                    <a:lnTo>
                      <a:pt x="1994" y="119"/>
                    </a:lnTo>
                    <a:lnTo>
                      <a:pt x="1994" y="119"/>
                    </a:lnTo>
                    <a:lnTo>
                      <a:pt x="1994" y="106"/>
                    </a:lnTo>
                    <a:lnTo>
                      <a:pt x="1991" y="95"/>
                    </a:lnTo>
                    <a:lnTo>
                      <a:pt x="1989" y="84"/>
                    </a:lnTo>
                    <a:lnTo>
                      <a:pt x="1985" y="72"/>
                    </a:lnTo>
                    <a:lnTo>
                      <a:pt x="1980" y="62"/>
                    </a:lnTo>
                    <a:lnTo>
                      <a:pt x="1974" y="53"/>
                    </a:lnTo>
                    <a:lnTo>
                      <a:pt x="1967" y="43"/>
                    </a:lnTo>
                    <a:lnTo>
                      <a:pt x="1960" y="35"/>
                    </a:lnTo>
                    <a:lnTo>
                      <a:pt x="1951" y="28"/>
                    </a:lnTo>
                    <a:lnTo>
                      <a:pt x="1942" y="20"/>
                    </a:lnTo>
                    <a:lnTo>
                      <a:pt x="1932" y="15"/>
                    </a:lnTo>
                    <a:lnTo>
                      <a:pt x="1922" y="10"/>
                    </a:lnTo>
                    <a:lnTo>
                      <a:pt x="1912" y="6"/>
                    </a:lnTo>
                    <a:lnTo>
                      <a:pt x="1900" y="2"/>
                    </a:lnTo>
                    <a:lnTo>
                      <a:pt x="1887" y="1"/>
                    </a:lnTo>
                    <a:lnTo>
                      <a:pt x="1876" y="0"/>
                    </a:lnTo>
                    <a:lnTo>
                      <a:pt x="1876" y="0"/>
                    </a:lnTo>
                    <a:close/>
                    <a:moveTo>
                      <a:pt x="1168" y="1125"/>
                    </a:moveTo>
                    <a:lnTo>
                      <a:pt x="1114" y="1125"/>
                    </a:lnTo>
                    <a:lnTo>
                      <a:pt x="1114" y="1125"/>
                    </a:lnTo>
                    <a:lnTo>
                      <a:pt x="1101" y="1124"/>
                    </a:lnTo>
                    <a:lnTo>
                      <a:pt x="1090" y="1120"/>
                    </a:lnTo>
                    <a:lnTo>
                      <a:pt x="1079" y="1114"/>
                    </a:lnTo>
                    <a:lnTo>
                      <a:pt x="1069" y="1106"/>
                    </a:lnTo>
                    <a:lnTo>
                      <a:pt x="1062" y="1097"/>
                    </a:lnTo>
                    <a:lnTo>
                      <a:pt x="1057" y="1087"/>
                    </a:lnTo>
                    <a:lnTo>
                      <a:pt x="1053" y="1075"/>
                    </a:lnTo>
                    <a:lnTo>
                      <a:pt x="1051" y="1062"/>
                    </a:lnTo>
                    <a:lnTo>
                      <a:pt x="1051" y="1062"/>
                    </a:lnTo>
                    <a:lnTo>
                      <a:pt x="1053" y="1049"/>
                    </a:lnTo>
                    <a:lnTo>
                      <a:pt x="1057" y="1038"/>
                    </a:lnTo>
                    <a:lnTo>
                      <a:pt x="1062" y="1028"/>
                    </a:lnTo>
                    <a:lnTo>
                      <a:pt x="1069" y="1019"/>
                    </a:lnTo>
                    <a:lnTo>
                      <a:pt x="1079" y="1010"/>
                    </a:lnTo>
                    <a:lnTo>
                      <a:pt x="1090" y="1005"/>
                    </a:lnTo>
                    <a:lnTo>
                      <a:pt x="1101" y="1001"/>
                    </a:lnTo>
                    <a:lnTo>
                      <a:pt x="1114" y="1000"/>
                    </a:lnTo>
                    <a:lnTo>
                      <a:pt x="1168" y="1000"/>
                    </a:lnTo>
                    <a:lnTo>
                      <a:pt x="1168" y="1000"/>
                    </a:lnTo>
                    <a:lnTo>
                      <a:pt x="1181" y="1001"/>
                    </a:lnTo>
                    <a:lnTo>
                      <a:pt x="1192" y="1005"/>
                    </a:lnTo>
                    <a:lnTo>
                      <a:pt x="1204" y="1010"/>
                    </a:lnTo>
                    <a:lnTo>
                      <a:pt x="1213" y="1019"/>
                    </a:lnTo>
                    <a:lnTo>
                      <a:pt x="1220" y="1028"/>
                    </a:lnTo>
                    <a:lnTo>
                      <a:pt x="1227" y="1038"/>
                    </a:lnTo>
                    <a:lnTo>
                      <a:pt x="1230" y="1049"/>
                    </a:lnTo>
                    <a:lnTo>
                      <a:pt x="1232" y="1062"/>
                    </a:lnTo>
                    <a:lnTo>
                      <a:pt x="1232" y="1062"/>
                    </a:lnTo>
                    <a:lnTo>
                      <a:pt x="1230" y="1075"/>
                    </a:lnTo>
                    <a:lnTo>
                      <a:pt x="1227" y="1087"/>
                    </a:lnTo>
                    <a:lnTo>
                      <a:pt x="1220" y="1097"/>
                    </a:lnTo>
                    <a:lnTo>
                      <a:pt x="1213" y="1106"/>
                    </a:lnTo>
                    <a:lnTo>
                      <a:pt x="1204" y="1114"/>
                    </a:lnTo>
                    <a:lnTo>
                      <a:pt x="1192" y="1120"/>
                    </a:lnTo>
                    <a:lnTo>
                      <a:pt x="1181" y="1124"/>
                    </a:lnTo>
                    <a:lnTo>
                      <a:pt x="1168" y="1125"/>
                    </a:lnTo>
                    <a:lnTo>
                      <a:pt x="1168" y="1125"/>
                    </a:lnTo>
                    <a:close/>
                    <a:moveTo>
                      <a:pt x="1168" y="935"/>
                    </a:moveTo>
                    <a:lnTo>
                      <a:pt x="1114" y="935"/>
                    </a:lnTo>
                    <a:lnTo>
                      <a:pt x="1114" y="935"/>
                    </a:lnTo>
                    <a:lnTo>
                      <a:pt x="1101" y="934"/>
                    </a:lnTo>
                    <a:lnTo>
                      <a:pt x="1090" y="930"/>
                    </a:lnTo>
                    <a:lnTo>
                      <a:pt x="1079" y="924"/>
                    </a:lnTo>
                    <a:lnTo>
                      <a:pt x="1069" y="916"/>
                    </a:lnTo>
                    <a:lnTo>
                      <a:pt x="1062" y="907"/>
                    </a:lnTo>
                    <a:lnTo>
                      <a:pt x="1057" y="896"/>
                    </a:lnTo>
                    <a:lnTo>
                      <a:pt x="1053" y="884"/>
                    </a:lnTo>
                    <a:lnTo>
                      <a:pt x="1051" y="872"/>
                    </a:lnTo>
                    <a:lnTo>
                      <a:pt x="1051" y="872"/>
                    </a:lnTo>
                    <a:lnTo>
                      <a:pt x="1053" y="859"/>
                    </a:lnTo>
                    <a:lnTo>
                      <a:pt x="1057" y="847"/>
                    </a:lnTo>
                    <a:lnTo>
                      <a:pt x="1062" y="837"/>
                    </a:lnTo>
                    <a:lnTo>
                      <a:pt x="1069" y="827"/>
                    </a:lnTo>
                    <a:lnTo>
                      <a:pt x="1079" y="820"/>
                    </a:lnTo>
                    <a:lnTo>
                      <a:pt x="1090" y="814"/>
                    </a:lnTo>
                    <a:lnTo>
                      <a:pt x="1101" y="811"/>
                    </a:lnTo>
                    <a:lnTo>
                      <a:pt x="1114" y="809"/>
                    </a:lnTo>
                    <a:lnTo>
                      <a:pt x="1168" y="809"/>
                    </a:lnTo>
                    <a:lnTo>
                      <a:pt x="1168" y="809"/>
                    </a:lnTo>
                    <a:lnTo>
                      <a:pt x="1181" y="811"/>
                    </a:lnTo>
                    <a:lnTo>
                      <a:pt x="1192" y="814"/>
                    </a:lnTo>
                    <a:lnTo>
                      <a:pt x="1204" y="820"/>
                    </a:lnTo>
                    <a:lnTo>
                      <a:pt x="1213" y="827"/>
                    </a:lnTo>
                    <a:lnTo>
                      <a:pt x="1220" y="837"/>
                    </a:lnTo>
                    <a:lnTo>
                      <a:pt x="1227" y="847"/>
                    </a:lnTo>
                    <a:lnTo>
                      <a:pt x="1230" y="859"/>
                    </a:lnTo>
                    <a:lnTo>
                      <a:pt x="1232" y="872"/>
                    </a:lnTo>
                    <a:lnTo>
                      <a:pt x="1232" y="872"/>
                    </a:lnTo>
                    <a:lnTo>
                      <a:pt x="1230" y="884"/>
                    </a:lnTo>
                    <a:lnTo>
                      <a:pt x="1227" y="896"/>
                    </a:lnTo>
                    <a:lnTo>
                      <a:pt x="1220" y="907"/>
                    </a:lnTo>
                    <a:lnTo>
                      <a:pt x="1213" y="916"/>
                    </a:lnTo>
                    <a:lnTo>
                      <a:pt x="1204" y="924"/>
                    </a:lnTo>
                    <a:lnTo>
                      <a:pt x="1192" y="930"/>
                    </a:lnTo>
                    <a:lnTo>
                      <a:pt x="1181" y="934"/>
                    </a:lnTo>
                    <a:lnTo>
                      <a:pt x="1168" y="935"/>
                    </a:lnTo>
                    <a:lnTo>
                      <a:pt x="1168" y="935"/>
                    </a:lnTo>
                    <a:close/>
                    <a:moveTo>
                      <a:pt x="1168" y="743"/>
                    </a:moveTo>
                    <a:lnTo>
                      <a:pt x="1114" y="743"/>
                    </a:lnTo>
                    <a:lnTo>
                      <a:pt x="1114" y="743"/>
                    </a:lnTo>
                    <a:lnTo>
                      <a:pt x="1101" y="742"/>
                    </a:lnTo>
                    <a:lnTo>
                      <a:pt x="1090" y="738"/>
                    </a:lnTo>
                    <a:lnTo>
                      <a:pt x="1079" y="733"/>
                    </a:lnTo>
                    <a:lnTo>
                      <a:pt x="1069" y="726"/>
                    </a:lnTo>
                    <a:lnTo>
                      <a:pt x="1062" y="717"/>
                    </a:lnTo>
                    <a:lnTo>
                      <a:pt x="1057" y="705"/>
                    </a:lnTo>
                    <a:lnTo>
                      <a:pt x="1053" y="694"/>
                    </a:lnTo>
                    <a:lnTo>
                      <a:pt x="1051" y="681"/>
                    </a:lnTo>
                    <a:lnTo>
                      <a:pt x="1051" y="681"/>
                    </a:lnTo>
                    <a:lnTo>
                      <a:pt x="1053" y="669"/>
                    </a:lnTo>
                    <a:lnTo>
                      <a:pt x="1057" y="657"/>
                    </a:lnTo>
                    <a:lnTo>
                      <a:pt x="1062" y="646"/>
                    </a:lnTo>
                    <a:lnTo>
                      <a:pt x="1069" y="637"/>
                    </a:lnTo>
                    <a:lnTo>
                      <a:pt x="1079" y="629"/>
                    </a:lnTo>
                    <a:lnTo>
                      <a:pt x="1090" y="623"/>
                    </a:lnTo>
                    <a:lnTo>
                      <a:pt x="1101" y="620"/>
                    </a:lnTo>
                    <a:lnTo>
                      <a:pt x="1114" y="619"/>
                    </a:lnTo>
                    <a:lnTo>
                      <a:pt x="1168" y="619"/>
                    </a:lnTo>
                    <a:lnTo>
                      <a:pt x="1168" y="619"/>
                    </a:lnTo>
                    <a:lnTo>
                      <a:pt x="1181" y="620"/>
                    </a:lnTo>
                    <a:lnTo>
                      <a:pt x="1192" y="623"/>
                    </a:lnTo>
                    <a:lnTo>
                      <a:pt x="1204" y="629"/>
                    </a:lnTo>
                    <a:lnTo>
                      <a:pt x="1213" y="637"/>
                    </a:lnTo>
                    <a:lnTo>
                      <a:pt x="1220" y="646"/>
                    </a:lnTo>
                    <a:lnTo>
                      <a:pt x="1227" y="657"/>
                    </a:lnTo>
                    <a:lnTo>
                      <a:pt x="1230" y="669"/>
                    </a:lnTo>
                    <a:lnTo>
                      <a:pt x="1232" y="681"/>
                    </a:lnTo>
                    <a:lnTo>
                      <a:pt x="1232" y="681"/>
                    </a:lnTo>
                    <a:lnTo>
                      <a:pt x="1230" y="694"/>
                    </a:lnTo>
                    <a:lnTo>
                      <a:pt x="1227" y="705"/>
                    </a:lnTo>
                    <a:lnTo>
                      <a:pt x="1220" y="717"/>
                    </a:lnTo>
                    <a:lnTo>
                      <a:pt x="1213" y="726"/>
                    </a:lnTo>
                    <a:lnTo>
                      <a:pt x="1204" y="733"/>
                    </a:lnTo>
                    <a:lnTo>
                      <a:pt x="1192" y="738"/>
                    </a:lnTo>
                    <a:lnTo>
                      <a:pt x="1181" y="742"/>
                    </a:lnTo>
                    <a:lnTo>
                      <a:pt x="1168" y="743"/>
                    </a:lnTo>
                    <a:lnTo>
                      <a:pt x="1168" y="743"/>
                    </a:lnTo>
                    <a:close/>
                    <a:moveTo>
                      <a:pt x="1429" y="1125"/>
                    </a:moveTo>
                    <a:lnTo>
                      <a:pt x="1375" y="1125"/>
                    </a:lnTo>
                    <a:lnTo>
                      <a:pt x="1375" y="1125"/>
                    </a:lnTo>
                    <a:lnTo>
                      <a:pt x="1362" y="1124"/>
                    </a:lnTo>
                    <a:lnTo>
                      <a:pt x="1350" y="1120"/>
                    </a:lnTo>
                    <a:lnTo>
                      <a:pt x="1339" y="1114"/>
                    </a:lnTo>
                    <a:lnTo>
                      <a:pt x="1331" y="1106"/>
                    </a:lnTo>
                    <a:lnTo>
                      <a:pt x="1323" y="1097"/>
                    </a:lnTo>
                    <a:lnTo>
                      <a:pt x="1317" y="1087"/>
                    </a:lnTo>
                    <a:lnTo>
                      <a:pt x="1313" y="1075"/>
                    </a:lnTo>
                    <a:lnTo>
                      <a:pt x="1312" y="1062"/>
                    </a:lnTo>
                    <a:lnTo>
                      <a:pt x="1312" y="1062"/>
                    </a:lnTo>
                    <a:lnTo>
                      <a:pt x="1313" y="1049"/>
                    </a:lnTo>
                    <a:lnTo>
                      <a:pt x="1317" y="1038"/>
                    </a:lnTo>
                    <a:lnTo>
                      <a:pt x="1323" y="1028"/>
                    </a:lnTo>
                    <a:lnTo>
                      <a:pt x="1331" y="1017"/>
                    </a:lnTo>
                    <a:lnTo>
                      <a:pt x="1339" y="1010"/>
                    </a:lnTo>
                    <a:lnTo>
                      <a:pt x="1350" y="1005"/>
                    </a:lnTo>
                    <a:lnTo>
                      <a:pt x="1362" y="1001"/>
                    </a:lnTo>
                    <a:lnTo>
                      <a:pt x="1375" y="1000"/>
                    </a:lnTo>
                    <a:lnTo>
                      <a:pt x="1429" y="1000"/>
                    </a:lnTo>
                    <a:lnTo>
                      <a:pt x="1429" y="1000"/>
                    </a:lnTo>
                    <a:lnTo>
                      <a:pt x="1442" y="1001"/>
                    </a:lnTo>
                    <a:lnTo>
                      <a:pt x="1454" y="1005"/>
                    </a:lnTo>
                    <a:lnTo>
                      <a:pt x="1464" y="1010"/>
                    </a:lnTo>
                    <a:lnTo>
                      <a:pt x="1474" y="1017"/>
                    </a:lnTo>
                    <a:lnTo>
                      <a:pt x="1482" y="1028"/>
                    </a:lnTo>
                    <a:lnTo>
                      <a:pt x="1487" y="1038"/>
                    </a:lnTo>
                    <a:lnTo>
                      <a:pt x="1490" y="1049"/>
                    </a:lnTo>
                    <a:lnTo>
                      <a:pt x="1492" y="1062"/>
                    </a:lnTo>
                    <a:lnTo>
                      <a:pt x="1492" y="1062"/>
                    </a:lnTo>
                    <a:lnTo>
                      <a:pt x="1490" y="1075"/>
                    </a:lnTo>
                    <a:lnTo>
                      <a:pt x="1487" y="1087"/>
                    </a:lnTo>
                    <a:lnTo>
                      <a:pt x="1482" y="1097"/>
                    </a:lnTo>
                    <a:lnTo>
                      <a:pt x="1474" y="1106"/>
                    </a:lnTo>
                    <a:lnTo>
                      <a:pt x="1464" y="1114"/>
                    </a:lnTo>
                    <a:lnTo>
                      <a:pt x="1454" y="1120"/>
                    </a:lnTo>
                    <a:lnTo>
                      <a:pt x="1442" y="1124"/>
                    </a:lnTo>
                    <a:lnTo>
                      <a:pt x="1429" y="1125"/>
                    </a:lnTo>
                    <a:lnTo>
                      <a:pt x="1429" y="1125"/>
                    </a:lnTo>
                    <a:close/>
                    <a:moveTo>
                      <a:pt x="1429" y="935"/>
                    </a:moveTo>
                    <a:lnTo>
                      <a:pt x="1375" y="935"/>
                    </a:lnTo>
                    <a:lnTo>
                      <a:pt x="1375" y="935"/>
                    </a:lnTo>
                    <a:lnTo>
                      <a:pt x="1362" y="934"/>
                    </a:lnTo>
                    <a:lnTo>
                      <a:pt x="1350" y="930"/>
                    </a:lnTo>
                    <a:lnTo>
                      <a:pt x="1339" y="924"/>
                    </a:lnTo>
                    <a:lnTo>
                      <a:pt x="1331" y="916"/>
                    </a:lnTo>
                    <a:lnTo>
                      <a:pt x="1323" y="907"/>
                    </a:lnTo>
                    <a:lnTo>
                      <a:pt x="1317" y="896"/>
                    </a:lnTo>
                    <a:lnTo>
                      <a:pt x="1313" y="884"/>
                    </a:lnTo>
                    <a:lnTo>
                      <a:pt x="1312" y="872"/>
                    </a:lnTo>
                    <a:lnTo>
                      <a:pt x="1312" y="872"/>
                    </a:lnTo>
                    <a:lnTo>
                      <a:pt x="1313" y="859"/>
                    </a:lnTo>
                    <a:lnTo>
                      <a:pt x="1317" y="847"/>
                    </a:lnTo>
                    <a:lnTo>
                      <a:pt x="1323" y="837"/>
                    </a:lnTo>
                    <a:lnTo>
                      <a:pt x="1331" y="827"/>
                    </a:lnTo>
                    <a:lnTo>
                      <a:pt x="1339" y="820"/>
                    </a:lnTo>
                    <a:lnTo>
                      <a:pt x="1350" y="814"/>
                    </a:lnTo>
                    <a:lnTo>
                      <a:pt x="1362" y="811"/>
                    </a:lnTo>
                    <a:lnTo>
                      <a:pt x="1375" y="809"/>
                    </a:lnTo>
                    <a:lnTo>
                      <a:pt x="1429" y="809"/>
                    </a:lnTo>
                    <a:lnTo>
                      <a:pt x="1429" y="809"/>
                    </a:lnTo>
                    <a:lnTo>
                      <a:pt x="1442" y="811"/>
                    </a:lnTo>
                    <a:lnTo>
                      <a:pt x="1454" y="814"/>
                    </a:lnTo>
                    <a:lnTo>
                      <a:pt x="1464" y="820"/>
                    </a:lnTo>
                    <a:lnTo>
                      <a:pt x="1474" y="827"/>
                    </a:lnTo>
                    <a:lnTo>
                      <a:pt x="1482" y="837"/>
                    </a:lnTo>
                    <a:lnTo>
                      <a:pt x="1487" y="847"/>
                    </a:lnTo>
                    <a:lnTo>
                      <a:pt x="1490" y="859"/>
                    </a:lnTo>
                    <a:lnTo>
                      <a:pt x="1492" y="872"/>
                    </a:lnTo>
                    <a:lnTo>
                      <a:pt x="1492" y="872"/>
                    </a:lnTo>
                    <a:lnTo>
                      <a:pt x="1490" y="884"/>
                    </a:lnTo>
                    <a:lnTo>
                      <a:pt x="1487" y="896"/>
                    </a:lnTo>
                    <a:lnTo>
                      <a:pt x="1482" y="907"/>
                    </a:lnTo>
                    <a:lnTo>
                      <a:pt x="1474" y="916"/>
                    </a:lnTo>
                    <a:lnTo>
                      <a:pt x="1464" y="924"/>
                    </a:lnTo>
                    <a:lnTo>
                      <a:pt x="1454" y="930"/>
                    </a:lnTo>
                    <a:lnTo>
                      <a:pt x="1442" y="934"/>
                    </a:lnTo>
                    <a:lnTo>
                      <a:pt x="1429" y="935"/>
                    </a:lnTo>
                    <a:lnTo>
                      <a:pt x="1429" y="935"/>
                    </a:lnTo>
                    <a:close/>
                    <a:moveTo>
                      <a:pt x="1429" y="743"/>
                    </a:moveTo>
                    <a:lnTo>
                      <a:pt x="1375" y="743"/>
                    </a:lnTo>
                    <a:lnTo>
                      <a:pt x="1375" y="743"/>
                    </a:lnTo>
                    <a:lnTo>
                      <a:pt x="1362" y="742"/>
                    </a:lnTo>
                    <a:lnTo>
                      <a:pt x="1350" y="738"/>
                    </a:lnTo>
                    <a:lnTo>
                      <a:pt x="1339" y="733"/>
                    </a:lnTo>
                    <a:lnTo>
                      <a:pt x="1331" y="726"/>
                    </a:lnTo>
                    <a:lnTo>
                      <a:pt x="1323" y="717"/>
                    </a:lnTo>
                    <a:lnTo>
                      <a:pt x="1317" y="705"/>
                    </a:lnTo>
                    <a:lnTo>
                      <a:pt x="1313" y="694"/>
                    </a:lnTo>
                    <a:lnTo>
                      <a:pt x="1312" y="681"/>
                    </a:lnTo>
                    <a:lnTo>
                      <a:pt x="1312" y="681"/>
                    </a:lnTo>
                    <a:lnTo>
                      <a:pt x="1313" y="669"/>
                    </a:lnTo>
                    <a:lnTo>
                      <a:pt x="1317" y="657"/>
                    </a:lnTo>
                    <a:lnTo>
                      <a:pt x="1323" y="646"/>
                    </a:lnTo>
                    <a:lnTo>
                      <a:pt x="1331" y="637"/>
                    </a:lnTo>
                    <a:lnTo>
                      <a:pt x="1339" y="629"/>
                    </a:lnTo>
                    <a:lnTo>
                      <a:pt x="1350" y="624"/>
                    </a:lnTo>
                    <a:lnTo>
                      <a:pt x="1362" y="620"/>
                    </a:lnTo>
                    <a:lnTo>
                      <a:pt x="1375" y="619"/>
                    </a:lnTo>
                    <a:lnTo>
                      <a:pt x="1429" y="619"/>
                    </a:lnTo>
                    <a:lnTo>
                      <a:pt x="1429" y="619"/>
                    </a:lnTo>
                    <a:lnTo>
                      <a:pt x="1442" y="620"/>
                    </a:lnTo>
                    <a:lnTo>
                      <a:pt x="1454" y="624"/>
                    </a:lnTo>
                    <a:lnTo>
                      <a:pt x="1464" y="629"/>
                    </a:lnTo>
                    <a:lnTo>
                      <a:pt x="1474" y="637"/>
                    </a:lnTo>
                    <a:lnTo>
                      <a:pt x="1482" y="646"/>
                    </a:lnTo>
                    <a:lnTo>
                      <a:pt x="1487" y="657"/>
                    </a:lnTo>
                    <a:lnTo>
                      <a:pt x="1490" y="669"/>
                    </a:lnTo>
                    <a:lnTo>
                      <a:pt x="1492" y="681"/>
                    </a:lnTo>
                    <a:lnTo>
                      <a:pt x="1492" y="681"/>
                    </a:lnTo>
                    <a:lnTo>
                      <a:pt x="1490" y="694"/>
                    </a:lnTo>
                    <a:lnTo>
                      <a:pt x="1487" y="705"/>
                    </a:lnTo>
                    <a:lnTo>
                      <a:pt x="1482" y="717"/>
                    </a:lnTo>
                    <a:lnTo>
                      <a:pt x="1474" y="726"/>
                    </a:lnTo>
                    <a:lnTo>
                      <a:pt x="1464" y="733"/>
                    </a:lnTo>
                    <a:lnTo>
                      <a:pt x="1454" y="738"/>
                    </a:lnTo>
                    <a:lnTo>
                      <a:pt x="1442" y="742"/>
                    </a:lnTo>
                    <a:lnTo>
                      <a:pt x="1429" y="743"/>
                    </a:lnTo>
                    <a:lnTo>
                      <a:pt x="1429" y="743"/>
                    </a:lnTo>
                    <a:close/>
                    <a:moveTo>
                      <a:pt x="1690" y="1125"/>
                    </a:moveTo>
                    <a:lnTo>
                      <a:pt x="1635" y="1125"/>
                    </a:lnTo>
                    <a:lnTo>
                      <a:pt x="1635" y="1125"/>
                    </a:lnTo>
                    <a:lnTo>
                      <a:pt x="1622" y="1124"/>
                    </a:lnTo>
                    <a:lnTo>
                      <a:pt x="1611" y="1120"/>
                    </a:lnTo>
                    <a:lnTo>
                      <a:pt x="1599" y="1114"/>
                    </a:lnTo>
                    <a:lnTo>
                      <a:pt x="1591" y="1106"/>
                    </a:lnTo>
                    <a:lnTo>
                      <a:pt x="1583" y="1097"/>
                    </a:lnTo>
                    <a:lnTo>
                      <a:pt x="1578" y="1087"/>
                    </a:lnTo>
                    <a:lnTo>
                      <a:pt x="1574" y="1075"/>
                    </a:lnTo>
                    <a:lnTo>
                      <a:pt x="1573" y="1062"/>
                    </a:lnTo>
                    <a:lnTo>
                      <a:pt x="1573" y="1062"/>
                    </a:lnTo>
                    <a:lnTo>
                      <a:pt x="1574" y="1049"/>
                    </a:lnTo>
                    <a:lnTo>
                      <a:pt x="1578" y="1038"/>
                    </a:lnTo>
                    <a:lnTo>
                      <a:pt x="1583" y="1028"/>
                    </a:lnTo>
                    <a:lnTo>
                      <a:pt x="1591" y="1019"/>
                    </a:lnTo>
                    <a:lnTo>
                      <a:pt x="1599" y="1010"/>
                    </a:lnTo>
                    <a:lnTo>
                      <a:pt x="1611" y="1005"/>
                    </a:lnTo>
                    <a:lnTo>
                      <a:pt x="1622" y="1001"/>
                    </a:lnTo>
                    <a:lnTo>
                      <a:pt x="1635" y="1000"/>
                    </a:lnTo>
                    <a:lnTo>
                      <a:pt x="1690" y="1000"/>
                    </a:lnTo>
                    <a:lnTo>
                      <a:pt x="1690" y="1000"/>
                    </a:lnTo>
                    <a:lnTo>
                      <a:pt x="1702" y="1001"/>
                    </a:lnTo>
                    <a:lnTo>
                      <a:pt x="1714" y="1005"/>
                    </a:lnTo>
                    <a:lnTo>
                      <a:pt x="1725" y="1010"/>
                    </a:lnTo>
                    <a:lnTo>
                      <a:pt x="1734" y="1019"/>
                    </a:lnTo>
                    <a:lnTo>
                      <a:pt x="1742" y="1028"/>
                    </a:lnTo>
                    <a:lnTo>
                      <a:pt x="1748" y="1038"/>
                    </a:lnTo>
                    <a:lnTo>
                      <a:pt x="1750" y="1049"/>
                    </a:lnTo>
                    <a:lnTo>
                      <a:pt x="1752" y="1062"/>
                    </a:lnTo>
                    <a:lnTo>
                      <a:pt x="1752" y="1062"/>
                    </a:lnTo>
                    <a:lnTo>
                      <a:pt x="1750" y="1075"/>
                    </a:lnTo>
                    <a:lnTo>
                      <a:pt x="1748" y="1087"/>
                    </a:lnTo>
                    <a:lnTo>
                      <a:pt x="1742" y="1097"/>
                    </a:lnTo>
                    <a:lnTo>
                      <a:pt x="1734" y="1106"/>
                    </a:lnTo>
                    <a:lnTo>
                      <a:pt x="1725" y="1114"/>
                    </a:lnTo>
                    <a:lnTo>
                      <a:pt x="1714" y="1120"/>
                    </a:lnTo>
                    <a:lnTo>
                      <a:pt x="1702" y="1124"/>
                    </a:lnTo>
                    <a:lnTo>
                      <a:pt x="1690" y="1125"/>
                    </a:lnTo>
                    <a:lnTo>
                      <a:pt x="1690" y="1125"/>
                    </a:lnTo>
                    <a:close/>
                    <a:moveTo>
                      <a:pt x="1690" y="935"/>
                    </a:moveTo>
                    <a:lnTo>
                      <a:pt x="1635" y="935"/>
                    </a:lnTo>
                    <a:lnTo>
                      <a:pt x="1635" y="935"/>
                    </a:lnTo>
                    <a:lnTo>
                      <a:pt x="1622" y="934"/>
                    </a:lnTo>
                    <a:lnTo>
                      <a:pt x="1611" y="930"/>
                    </a:lnTo>
                    <a:lnTo>
                      <a:pt x="1599" y="924"/>
                    </a:lnTo>
                    <a:lnTo>
                      <a:pt x="1591" y="916"/>
                    </a:lnTo>
                    <a:lnTo>
                      <a:pt x="1583" y="907"/>
                    </a:lnTo>
                    <a:lnTo>
                      <a:pt x="1578" y="896"/>
                    </a:lnTo>
                    <a:lnTo>
                      <a:pt x="1574" y="884"/>
                    </a:lnTo>
                    <a:lnTo>
                      <a:pt x="1573" y="872"/>
                    </a:lnTo>
                    <a:lnTo>
                      <a:pt x="1573" y="872"/>
                    </a:lnTo>
                    <a:lnTo>
                      <a:pt x="1574" y="859"/>
                    </a:lnTo>
                    <a:lnTo>
                      <a:pt x="1578" y="847"/>
                    </a:lnTo>
                    <a:lnTo>
                      <a:pt x="1583" y="837"/>
                    </a:lnTo>
                    <a:lnTo>
                      <a:pt x="1591" y="827"/>
                    </a:lnTo>
                    <a:lnTo>
                      <a:pt x="1599" y="820"/>
                    </a:lnTo>
                    <a:lnTo>
                      <a:pt x="1611" y="814"/>
                    </a:lnTo>
                    <a:lnTo>
                      <a:pt x="1622" y="811"/>
                    </a:lnTo>
                    <a:lnTo>
                      <a:pt x="1635" y="809"/>
                    </a:lnTo>
                    <a:lnTo>
                      <a:pt x="1690" y="809"/>
                    </a:lnTo>
                    <a:lnTo>
                      <a:pt x="1690" y="809"/>
                    </a:lnTo>
                    <a:lnTo>
                      <a:pt x="1702" y="811"/>
                    </a:lnTo>
                    <a:lnTo>
                      <a:pt x="1714" y="814"/>
                    </a:lnTo>
                    <a:lnTo>
                      <a:pt x="1725" y="820"/>
                    </a:lnTo>
                    <a:lnTo>
                      <a:pt x="1734" y="827"/>
                    </a:lnTo>
                    <a:lnTo>
                      <a:pt x="1742" y="837"/>
                    </a:lnTo>
                    <a:lnTo>
                      <a:pt x="1748" y="847"/>
                    </a:lnTo>
                    <a:lnTo>
                      <a:pt x="1750" y="859"/>
                    </a:lnTo>
                    <a:lnTo>
                      <a:pt x="1752" y="872"/>
                    </a:lnTo>
                    <a:lnTo>
                      <a:pt x="1752" y="872"/>
                    </a:lnTo>
                    <a:lnTo>
                      <a:pt x="1750" y="884"/>
                    </a:lnTo>
                    <a:lnTo>
                      <a:pt x="1748" y="896"/>
                    </a:lnTo>
                    <a:lnTo>
                      <a:pt x="1742" y="907"/>
                    </a:lnTo>
                    <a:lnTo>
                      <a:pt x="1734" y="916"/>
                    </a:lnTo>
                    <a:lnTo>
                      <a:pt x="1725" y="924"/>
                    </a:lnTo>
                    <a:lnTo>
                      <a:pt x="1714" y="930"/>
                    </a:lnTo>
                    <a:lnTo>
                      <a:pt x="1702" y="934"/>
                    </a:lnTo>
                    <a:lnTo>
                      <a:pt x="1690" y="935"/>
                    </a:lnTo>
                    <a:lnTo>
                      <a:pt x="1690" y="935"/>
                    </a:lnTo>
                    <a:close/>
                    <a:moveTo>
                      <a:pt x="1690" y="743"/>
                    </a:moveTo>
                    <a:lnTo>
                      <a:pt x="1635" y="743"/>
                    </a:lnTo>
                    <a:lnTo>
                      <a:pt x="1635" y="743"/>
                    </a:lnTo>
                    <a:lnTo>
                      <a:pt x="1622" y="742"/>
                    </a:lnTo>
                    <a:lnTo>
                      <a:pt x="1611" y="738"/>
                    </a:lnTo>
                    <a:lnTo>
                      <a:pt x="1599" y="733"/>
                    </a:lnTo>
                    <a:lnTo>
                      <a:pt x="1591" y="726"/>
                    </a:lnTo>
                    <a:lnTo>
                      <a:pt x="1583" y="717"/>
                    </a:lnTo>
                    <a:lnTo>
                      <a:pt x="1578" y="705"/>
                    </a:lnTo>
                    <a:lnTo>
                      <a:pt x="1574" y="694"/>
                    </a:lnTo>
                    <a:lnTo>
                      <a:pt x="1573" y="681"/>
                    </a:lnTo>
                    <a:lnTo>
                      <a:pt x="1573" y="681"/>
                    </a:lnTo>
                    <a:lnTo>
                      <a:pt x="1574" y="669"/>
                    </a:lnTo>
                    <a:lnTo>
                      <a:pt x="1578" y="657"/>
                    </a:lnTo>
                    <a:lnTo>
                      <a:pt x="1583" y="646"/>
                    </a:lnTo>
                    <a:lnTo>
                      <a:pt x="1591" y="637"/>
                    </a:lnTo>
                    <a:lnTo>
                      <a:pt x="1599" y="629"/>
                    </a:lnTo>
                    <a:lnTo>
                      <a:pt x="1611" y="624"/>
                    </a:lnTo>
                    <a:lnTo>
                      <a:pt x="1622" y="620"/>
                    </a:lnTo>
                    <a:lnTo>
                      <a:pt x="1635" y="619"/>
                    </a:lnTo>
                    <a:lnTo>
                      <a:pt x="1690" y="619"/>
                    </a:lnTo>
                    <a:lnTo>
                      <a:pt x="1690" y="619"/>
                    </a:lnTo>
                    <a:lnTo>
                      <a:pt x="1702" y="620"/>
                    </a:lnTo>
                    <a:lnTo>
                      <a:pt x="1714" y="624"/>
                    </a:lnTo>
                    <a:lnTo>
                      <a:pt x="1725" y="629"/>
                    </a:lnTo>
                    <a:lnTo>
                      <a:pt x="1734" y="637"/>
                    </a:lnTo>
                    <a:lnTo>
                      <a:pt x="1742" y="646"/>
                    </a:lnTo>
                    <a:lnTo>
                      <a:pt x="1748" y="657"/>
                    </a:lnTo>
                    <a:lnTo>
                      <a:pt x="1750" y="669"/>
                    </a:lnTo>
                    <a:lnTo>
                      <a:pt x="1752" y="681"/>
                    </a:lnTo>
                    <a:lnTo>
                      <a:pt x="1752" y="681"/>
                    </a:lnTo>
                    <a:lnTo>
                      <a:pt x="1750" y="694"/>
                    </a:lnTo>
                    <a:lnTo>
                      <a:pt x="1748" y="705"/>
                    </a:lnTo>
                    <a:lnTo>
                      <a:pt x="1742" y="717"/>
                    </a:lnTo>
                    <a:lnTo>
                      <a:pt x="1734" y="726"/>
                    </a:lnTo>
                    <a:lnTo>
                      <a:pt x="1725" y="733"/>
                    </a:lnTo>
                    <a:lnTo>
                      <a:pt x="1714" y="738"/>
                    </a:lnTo>
                    <a:lnTo>
                      <a:pt x="1702" y="742"/>
                    </a:lnTo>
                    <a:lnTo>
                      <a:pt x="1690" y="743"/>
                    </a:lnTo>
                    <a:lnTo>
                      <a:pt x="1690" y="743"/>
                    </a:lnTo>
                    <a:close/>
                    <a:moveTo>
                      <a:pt x="1671" y="454"/>
                    </a:moveTo>
                    <a:lnTo>
                      <a:pt x="1157" y="454"/>
                    </a:lnTo>
                    <a:lnTo>
                      <a:pt x="1157" y="454"/>
                    </a:lnTo>
                    <a:lnTo>
                      <a:pt x="1144" y="453"/>
                    </a:lnTo>
                    <a:lnTo>
                      <a:pt x="1131" y="452"/>
                    </a:lnTo>
                    <a:lnTo>
                      <a:pt x="1120" y="449"/>
                    </a:lnTo>
                    <a:lnTo>
                      <a:pt x="1109" y="444"/>
                    </a:lnTo>
                    <a:lnTo>
                      <a:pt x="1097" y="439"/>
                    </a:lnTo>
                    <a:lnTo>
                      <a:pt x="1087" y="433"/>
                    </a:lnTo>
                    <a:lnTo>
                      <a:pt x="1078" y="425"/>
                    </a:lnTo>
                    <a:lnTo>
                      <a:pt x="1069" y="417"/>
                    </a:lnTo>
                    <a:lnTo>
                      <a:pt x="1060" y="408"/>
                    </a:lnTo>
                    <a:lnTo>
                      <a:pt x="1053" y="398"/>
                    </a:lnTo>
                    <a:lnTo>
                      <a:pt x="1048" y="388"/>
                    </a:lnTo>
                    <a:lnTo>
                      <a:pt x="1041" y="378"/>
                    </a:lnTo>
                    <a:lnTo>
                      <a:pt x="1038" y="367"/>
                    </a:lnTo>
                    <a:lnTo>
                      <a:pt x="1035" y="354"/>
                    </a:lnTo>
                    <a:lnTo>
                      <a:pt x="1032" y="341"/>
                    </a:lnTo>
                    <a:lnTo>
                      <a:pt x="1032" y="328"/>
                    </a:lnTo>
                    <a:lnTo>
                      <a:pt x="1032" y="328"/>
                    </a:lnTo>
                    <a:lnTo>
                      <a:pt x="1032" y="316"/>
                    </a:lnTo>
                    <a:lnTo>
                      <a:pt x="1035" y="303"/>
                    </a:lnTo>
                    <a:lnTo>
                      <a:pt x="1038" y="292"/>
                    </a:lnTo>
                    <a:lnTo>
                      <a:pt x="1041" y="280"/>
                    </a:lnTo>
                    <a:lnTo>
                      <a:pt x="1048" y="269"/>
                    </a:lnTo>
                    <a:lnTo>
                      <a:pt x="1053" y="259"/>
                    </a:lnTo>
                    <a:lnTo>
                      <a:pt x="1060" y="249"/>
                    </a:lnTo>
                    <a:lnTo>
                      <a:pt x="1069" y="240"/>
                    </a:lnTo>
                    <a:lnTo>
                      <a:pt x="1078" y="232"/>
                    </a:lnTo>
                    <a:lnTo>
                      <a:pt x="1087" y="224"/>
                    </a:lnTo>
                    <a:lnTo>
                      <a:pt x="1097" y="218"/>
                    </a:lnTo>
                    <a:lnTo>
                      <a:pt x="1109" y="213"/>
                    </a:lnTo>
                    <a:lnTo>
                      <a:pt x="1120" y="209"/>
                    </a:lnTo>
                    <a:lnTo>
                      <a:pt x="1131" y="207"/>
                    </a:lnTo>
                    <a:lnTo>
                      <a:pt x="1144" y="204"/>
                    </a:lnTo>
                    <a:lnTo>
                      <a:pt x="1157" y="204"/>
                    </a:lnTo>
                    <a:lnTo>
                      <a:pt x="1671" y="204"/>
                    </a:lnTo>
                    <a:lnTo>
                      <a:pt x="1671" y="204"/>
                    </a:lnTo>
                    <a:lnTo>
                      <a:pt x="1683" y="204"/>
                    </a:lnTo>
                    <a:lnTo>
                      <a:pt x="1696" y="207"/>
                    </a:lnTo>
                    <a:lnTo>
                      <a:pt x="1707" y="209"/>
                    </a:lnTo>
                    <a:lnTo>
                      <a:pt x="1719" y="213"/>
                    </a:lnTo>
                    <a:lnTo>
                      <a:pt x="1730" y="218"/>
                    </a:lnTo>
                    <a:lnTo>
                      <a:pt x="1740" y="224"/>
                    </a:lnTo>
                    <a:lnTo>
                      <a:pt x="1750" y="232"/>
                    </a:lnTo>
                    <a:lnTo>
                      <a:pt x="1759" y="240"/>
                    </a:lnTo>
                    <a:lnTo>
                      <a:pt x="1767" y="249"/>
                    </a:lnTo>
                    <a:lnTo>
                      <a:pt x="1775" y="259"/>
                    </a:lnTo>
                    <a:lnTo>
                      <a:pt x="1781" y="269"/>
                    </a:lnTo>
                    <a:lnTo>
                      <a:pt x="1786" y="280"/>
                    </a:lnTo>
                    <a:lnTo>
                      <a:pt x="1790" y="292"/>
                    </a:lnTo>
                    <a:lnTo>
                      <a:pt x="1794" y="303"/>
                    </a:lnTo>
                    <a:lnTo>
                      <a:pt x="1795" y="316"/>
                    </a:lnTo>
                    <a:lnTo>
                      <a:pt x="1796" y="328"/>
                    </a:lnTo>
                    <a:lnTo>
                      <a:pt x="1796" y="328"/>
                    </a:lnTo>
                    <a:lnTo>
                      <a:pt x="1795" y="341"/>
                    </a:lnTo>
                    <a:lnTo>
                      <a:pt x="1794" y="354"/>
                    </a:lnTo>
                    <a:lnTo>
                      <a:pt x="1790" y="367"/>
                    </a:lnTo>
                    <a:lnTo>
                      <a:pt x="1786" y="378"/>
                    </a:lnTo>
                    <a:lnTo>
                      <a:pt x="1781" y="388"/>
                    </a:lnTo>
                    <a:lnTo>
                      <a:pt x="1775" y="398"/>
                    </a:lnTo>
                    <a:lnTo>
                      <a:pt x="1767" y="408"/>
                    </a:lnTo>
                    <a:lnTo>
                      <a:pt x="1759" y="417"/>
                    </a:lnTo>
                    <a:lnTo>
                      <a:pt x="1750" y="425"/>
                    </a:lnTo>
                    <a:lnTo>
                      <a:pt x="1740" y="433"/>
                    </a:lnTo>
                    <a:lnTo>
                      <a:pt x="1730" y="439"/>
                    </a:lnTo>
                    <a:lnTo>
                      <a:pt x="1719" y="444"/>
                    </a:lnTo>
                    <a:lnTo>
                      <a:pt x="1707" y="449"/>
                    </a:lnTo>
                    <a:lnTo>
                      <a:pt x="1696" y="452"/>
                    </a:lnTo>
                    <a:lnTo>
                      <a:pt x="1683" y="453"/>
                    </a:lnTo>
                    <a:lnTo>
                      <a:pt x="1671" y="454"/>
                    </a:lnTo>
                    <a:lnTo>
                      <a:pt x="1671" y="45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 69">
                <a:extLst>
                  <a:ext uri="{FF2B5EF4-FFF2-40B4-BE49-F238E27FC236}">
                    <a16:creationId xmlns:a16="http://schemas.microsoft.com/office/drawing/2014/main" id="{89B15F60-9619-4341-B98E-07A863CE6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70775" y="3921125"/>
                <a:ext cx="179388" cy="666750"/>
              </a:xfrm>
              <a:custGeom>
                <a:avLst/>
                <a:gdLst>
                  <a:gd name="T0" fmla="*/ 174 w 452"/>
                  <a:gd name="T1" fmla="*/ 0 h 1679"/>
                  <a:gd name="T2" fmla="*/ 156 w 452"/>
                  <a:gd name="T3" fmla="*/ 2 h 1679"/>
                  <a:gd name="T4" fmla="*/ 123 w 452"/>
                  <a:gd name="T5" fmla="*/ 9 h 1679"/>
                  <a:gd name="T6" fmla="*/ 92 w 452"/>
                  <a:gd name="T7" fmla="*/ 22 h 1679"/>
                  <a:gd name="T8" fmla="*/ 64 w 452"/>
                  <a:gd name="T9" fmla="*/ 41 h 1679"/>
                  <a:gd name="T10" fmla="*/ 41 w 452"/>
                  <a:gd name="T11" fmla="*/ 65 h 1679"/>
                  <a:gd name="T12" fmla="*/ 22 w 452"/>
                  <a:gd name="T13" fmla="*/ 93 h 1679"/>
                  <a:gd name="T14" fmla="*/ 9 w 452"/>
                  <a:gd name="T15" fmla="*/ 123 h 1679"/>
                  <a:gd name="T16" fmla="*/ 2 w 452"/>
                  <a:gd name="T17" fmla="*/ 158 h 1679"/>
                  <a:gd name="T18" fmla="*/ 0 w 452"/>
                  <a:gd name="T19" fmla="*/ 1505 h 1679"/>
                  <a:gd name="T20" fmla="*/ 2 w 452"/>
                  <a:gd name="T21" fmla="*/ 1523 h 1679"/>
                  <a:gd name="T22" fmla="*/ 9 w 452"/>
                  <a:gd name="T23" fmla="*/ 1556 h 1679"/>
                  <a:gd name="T24" fmla="*/ 22 w 452"/>
                  <a:gd name="T25" fmla="*/ 1588 h 1679"/>
                  <a:gd name="T26" fmla="*/ 41 w 452"/>
                  <a:gd name="T27" fmla="*/ 1616 h 1679"/>
                  <a:gd name="T28" fmla="*/ 64 w 452"/>
                  <a:gd name="T29" fmla="*/ 1638 h 1679"/>
                  <a:gd name="T30" fmla="*/ 92 w 452"/>
                  <a:gd name="T31" fmla="*/ 1657 h 1679"/>
                  <a:gd name="T32" fmla="*/ 123 w 452"/>
                  <a:gd name="T33" fmla="*/ 1670 h 1679"/>
                  <a:gd name="T34" fmla="*/ 156 w 452"/>
                  <a:gd name="T35" fmla="*/ 1678 h 1679"/>
                  <a:gd name="T36" fmla="*/ 278 w 452"/>
                  <a:gd name="T37" fmla="*/ 1679 h 1679"/>
                  <a:gd name="T38" fmla="*/ 296 w 452"/>
                  <a:gd name="T39" fmla="*/ 1678 h 1679"/>
                  <a:gd name="T40" fmla="*/ 330 w 452"/>
                  <a:gd name="T41" fmla="*/ 1670 h 1679"/>
                  <a:gd name="T42" fmla="*/ 361 w 452"/>
                  <a:gd name="T43" fmla="*/ 1657 h 1679"/>
                  <a:gd name="T44" fmla="*/ 389 w 452"/>
                  <a:gd name="T45" fmla="*/ 1638 h 1679"/>
                  <a:gd name="T46" fmla="*/ 413 w 452"/>
                  <a:gd name="T47" fmla="*/ 1616 h 1679"/>
                  <a:gd name="T48" fmla="*/ 430 w 452"/>
                  <a:gd name="T49" fmla="*/ 1588 h 1679"/>
                  <a:gd name="T50" fmla="*/ 444 w 452"/>
                  <a:gd name="T51" fmla="*/ 1556 h 1679"/>
                  <a:gd name="T52" fmla="*/ 451 w 452"/>
                  <a:gd name="T53" fmla="*/ 1523 h 1679"/>
                  <a:gd name="T54" fmla="*/ 452 w 452"/>
                  <a:gd name="T55" fmla="*/ 175 h 1679"/>
                  <a:gd name="T56" fmla="*/ 451 w 452"/>
                  <a:gd name="T57" fmla="*/ 158 h 1679"/>
                  <a:gd name="T58" fmla="*/ 444 w 452"/>
                  <a:gd name="T59" fmla="*/ 123 h 1679"/>
                  <a:gd name="T60" fmla="*/ 430 w 452"/>
                  <a:gd name="T61" fmla="*/ 93 h 1679"/>
                  <a:gd name="T62" fmla="*/ 413 w 452"/>
                  <a:gd name="T63" fmla="*/ 65 h 1679"/>
                  <a:gd name="T64" fmla="*/ 389 w 452"/>
                  <a:gd name="T65" fmla="*/ 41 h 1679"/>
                  <a:gd name="T66" fmla="*/ 361 w 452"/>
                  <a:gd name="T67" fmla="*/ 22 h 1679"/>
                  <a:gd name="T68" fmla="*/ 330 w 452"/>
                  <a:gd name="T69" fmla="*/ 9 h 1679"/>
                  <a:gd name="T70" fmla="*/ 296 w 452"/>
                  <a:gd name="T71" fmla="*/ 2 h 1679"/>
                  <a:gd name="T72" fmla="*/ 278 w 452"/>
                  <a:gd name="T73" fmla="*/ 0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52" h="1679">
                    <a:moveTo>
                      <a:pt x="278" y="0"/>
                    </a:moveTo>
                    <a:lnTo>
                      <a:pt x="174" y="0"/>
                    </a:lnTo>
                    <a:lnTo>
                      <a:pt x="174" y="0"/>
                    </a:lnTo>
                    <a:lnTo>
                      <a:pt x="156" y="2"/>
                    </a:lnTo>
                    <a:lnTo>
                      <a:pt x="140" y="4"/>
                    </a:lnTo>
                    <a:lnTo>
                      <a:pt x="123" y="9"/>
                    </a:lnTo>
                    <a:lnTo>
                      <a:pt x="107" y="14"/>
                    </a:lnTo>
                    <a:lnTo>
                      <a:pt x="92" y="22"/>
                    </a:lnTo>
                    <a:lnTo>
                      <a:pt x="78" y="31"/>
                    </a:lnTo>
                    <a:lnTo>
                      <a:pt x="64" y="41"/>
                    </a:lnTo>
                    <a:lnTo>
                      <a:pt x="52" y="52"/>
                    </a:lnTo>
                    <a:lnTo>
                      <a:pt x="41" y="65"/>
                    </a:lnTo>
                    <a:lnTo>
                      <a:pt x="31" y="78"/>
                    </a:lnTo>
                    <a:lnTo>
                      <a:pt x="22" y="93"/>
                    </a:lnTo>
                    <a:lnTo>
                      <a:pt x="14" y="108"/>
                    </a:lnTo>
                    <a:lnTo>
                      <a:pt x="9" y="123"/>
                    </a:lnTo>
                    <a:lnTo>
                      <a:pt x="4" y="140"/>
                    </a:lnTo>
                    <a:lnTo>
                      <a:pt x="2" y="158"/>
                    </a:lnTo>
                    <a:lnTo>
                      <a:pt x="0" y="175"/>
                    </a:lnTo>
                    <a:lnTo>
                      <a:pt x="0" y="1505"/>
                    </a:lnTo>
                    <a:lnTo>
                      <a:pt x="0" y="1505"/>
                    </a:lnTo>
                    <a:lnTo>
                      <a:pt x="2" y="1523"/>
                    </a:lnTo>
                    <a:lnTo>
                      <a:pt x="4" y="1539"/>
                    </a:lnTo>
                    <a:lnTo>
                      <a:pt x="9" y="1556"/>
                    </a:lnTo>
                    <a:lnTo>
                      <a:pt x="14" y="1572"/>
                    </a:lnTo>
                    <a:lnTo>
                      <a:pt x="22" y="1588"/>
                    </a:lnTo>
                    <a:lnTo>
                      <a:pt x="31" y="1602"/>
                    </a:lnTo>
                    <a:lnTo>
                      <a:pt x="41" y="1616"/>
                    </a:lnTo>
                    <a:lnTo>
                      <a:pt x="52" y="1627"/>
                    </a:lnTo>
                    <a:lnTo>
                      <a:pt x="64" y="1638"/>
                    </a:lnTo>
                    <a:lnTo>
                      <a:pt x="78" y="1649"/>
                    </a:lnTo>
                    <a:lnTo>
                      <a:pt x="92" y="1657"/>
                    </a:lnTo>
                    <a:lnTo>
                      <a:pt x="107" y="1665"/>
                    </a:lnTo>
                    <a:lnTo>
                      <a:pt x="123" y="1670"/>
                    </a:lnTo>
                    <a:lnTo>
                      <a:pt x="140" y="1675"/>
                    </a:lnTo>
                    <a:lnTo>
                      <a:pt x="156" y="1678"/>
                    </a:lnTo>
                    <a:lnTo>
                      <a:pt x="174" y="1679"/>
                    </a:lnTo>
                    <a:lnTo>
                      <a:pt x="278" y="1679"/>
                    </a:lnTo>
                    <a:lnTo>
                      <a:pt x="278" y="1679"/>
                    </a:lnTo>
                    <a:lnTo>
                      <a:pt x="296" y="1678"/>
                    </a:lnTo>
                    <a:lnTo>
                      <a:pt x="312" y="1675"/>
                    </a:lnTo>
                    <a:lnTo>
                      <a:pt x="330" y="1670"/>
                    </a:lnTo>
                    <a:lnTo>
                      <a:pt x="345" y="1665"/>
                    </a:lnTo>
                    <a:lnTo>
                      <a:pt x="361" y="1657"/>
                    </a:lnTo>
                    <a:lnTo>
                      <a:pt x="375" y="1649"/>
                    </a:lnTo>
                    <a:lnTo>
                      <a:pt x="389" y="1638"/>
                    </a:lnTo>
                    <a:lnTo>
                      <a:pt x="401" y="1627"/>
                    </a:lnTo>
                    <a:lnTo>
                      <a:pt x="413" y="1616"/>
                    </a:lnTo>
                    <a:lnTo>
                      <a:pt x="423" y="1602"/>
                    </a:lnTo>
                    <a:lnTo>
                      <a:pt x="430" y="1588"/>
                    </a:lnTo>
                    <a:lnTo>
                      <a:pt x="438" y="1572"/>
                    </a:lnTo>
                    <a:lnTo>
                      <a:pt x="444" y="1556"/>
                    </a:lnTo>
                    <a:lnTo>
                      <a:pt x="448" y="1539"/>
                    </a:lnTo>
                    <a:lnTo>
                      <a:pt x="451" y="1523"/>
                    </a:lnTo>
                    <a:lnTo>
                      <a:pt x="452" y="1505"/>
                    </a:lnTo>
                    <a:lnTo>
                      <a:pt x="452" y="175"/>
                    </a:lnTo>
                    <a:lnTo>
                      <a:pt x="452" y="175"/>
                    </a:lnTo>
                    <a:lnTo>
                      <a:pt x="451" y="158"/>
                    </a:lnTo>
                    <a:lnTo>
                      <a:pt x="448" y="140"/>
                    </a:lnTo>
                    <a:lnTo>
                      <a:pt x="444" y="123"/>
                    </a:lnTo>
                    <a:lnTo>
                      <a:pt x="438" y="108"/>
                    </a:lnTo>
                    <a:lnTo>
                      <a:pt x="430" y="93"/>
                    </a:lnTo>
                    <a:lnTo>
                      <a:pt x="423" y="78"/>
                    </a:lnTo>
                    <a:lnTo>
                      <a:pt x="413" y="65"/>
                    </a:lnTo>
                    <a:lnTo>
                      <a:pt x="401" y="52"/>
                    </a:lnTo>
                    <a:lnTo>
                      <a:pt x="389" y="41"/>
                    </a:lnTo>
                    <a:lnTo>
                      <a:pt x="375" y="31"/>
                    </a:lnTo>
                    <a:lnTo>
                      <a:pt x="361" y="22"/>
                    </a:lnTo>
                    <a:lnTo>
                      <a:pt x="345" y="14"/>
                    </a:lnTo>
                    <a:lnTo>
                      <a:pt x="330" y="9"/>
                    </a:lnTo>
                    <a:lnTo>
                      <a:pt x="312" y="4"/>
                    </a:lnTo>
                    <a:lnTo>
                      <a:pt x="296" y="2"/>
                    </a:lnTo>
                    <a:lnTo>
                      <a:pt x="278" y="0"/>
                    </a:lnTo>
                    <a:lnTo>
                      <a:pt x="27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EC96E90-C119-4755-99B5-3E46B513C943}"/>
                </a:ext>
              </a:extLst>
            </p:cNvPr>
            <p:cNvGrpSpPr/>
            <p:nvPr/>
          </p:nvGrpSpPr>
          <p:grpSpPr>
            <a:xfrm>
              <a:off x="2120363" y="1973161"/>
              <a:ext cx="330191" cy="344069"/>
              <a:chOff x="1085850" y="5248275"/>
              <a:chExt cx="906463" cy="944563"/>
            </a:xfrm>
            <a:solidFill>
              <a:schemeClr val="tx1"/>
            </a:solidFill>
          </p:grpSpPr>
          <p:sp>
            <p:nvSpPr>
              <p:cNvPr id="71" name="Freeform 10">
                <a:extLst>
                  <a:ext uri="{FF2B5EF4-FFF2-40B4-BE49-F238E27FC236}">
                    <a16:creationId xmlns:a16="http://schemas.microsoft.com/office/drawing/2014/main" id="{AE2FB0FE-3FF2-4481-8803-6AAA82415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50" y="5248275"/>
                <a:ext cx="906463" cy="476250"/>
              </a:xfrm>
              <a:custGeom>
                <a:avLst/>
                <a:gdLst>
                  <a:gd name="T0" fmla="*/ 2278 w 2282"/>
                  <a:gd name="T1" fmla="*/ 887 h 1201"/>
                  <a:gd name="T2" fmla="*/ 2266 w 2282"/>
                  <a:gd name="T3" fmla="*/ 854 h 1201"/>
                  <a:gd name="T4" fmla="*/ 2242 w 2282"/>
                  <a:gd name="T5" fmla="*/ 823 h 1201"/>
                  <a:gd name="T6" fmla="*/ 1241 w 2282"/>
                  <a:gd name="T7" fmla="*/ 33 h 1201"/>
                  <a:gd name="T8" fmla="*/ 1206 w 2282"/>
                  <a:gd name="T9" fmla="*/ 12 h 1201"/>
                  <a:gd name="T10" fmla="*/ 1167 w 2282"/>
                  <a:gd name="T11" fmla="*/ 2 h 1201"/>
                  <a:gd name="T12" fmla="*/ 1140 w 2282"/>
                  <a:gd name="T13" fmla="*/ 0 h 1201"/>
                  <a:gd name="T14" fmla="*/ 1100 w 2282"/>
                  <a:gd name="T15" fmla="*/ 4 h 1201"/>
                  <a:gd name="T16" fmla="*/ 1063 w 2282"/>
                  <a:gd name="T17" fmla="*/ 18 h 1201"/>
                  <a:gd name="T18" fmla="*/ 48 w 2282"/>
                  <a:gd name="T19" fmla="*/ 814 h 1201"/>
                  <a:gd name="T20" fmla="*/ 29 w 2282"/>
                  <a:gd name="T21" fmla="*/ 833 h 1201"/>
                  <a:gd name="T22" fmla="*/ 10 w 2282"/>
                  <a:gd name="T23" fmla="*/ 865 h 1201"/>
                  <a:gd name="T24" fmla="*/ 1 w 2282"/>
                  <a:gd name="T25" fmla="*/ 899 h 1201"/>
                  <a:gd name="T26" fmla="*/ 0 w 2282"/>
                  <a:gd name="T27" fmla="*/ 913 h 1201"/>
                  <a:gd name="T28" fmla="*/ 1 w 2282"/>
                  <a:gd name="T29" fmla="*/ 930 h 1201"/>
                  <a:gd name="T30" fmla="*/ 6 w 2282"/>
                  <a:gd name="T31" fmla="*/ 949 h 1201"/>
                  <a:gd name="T32" fmla="*/ 8 w 2282"/>
                  <a:gd name="T33" fmla="*/ 958 h 1201"/>
                  <a:gd name="T34" fmla="*/ 18 w 2282"/>
                  <a:gd name="T35" fmla="*/ 975 h 1201"/>
                  <a:gd name="T36" fmla="*/ 19 w 2282"/>
                  <a:gd name="T37" fmla="*/ 976 h 1201"/>
                  <a:gd name="T38" fmla="*/ 39 w 2282"/>
                  <a:gd name="T39" fmla="*/ 998 h 1201"/>
                  <a:gd name="T40" fmla="*/ 62 w 2282"/>
                  <a:gd name="T41" fmla="*/ 1016 h 1201"/>
                  <a:gd name="T42" fmla="*/ 321 w 2282"/>
                  <a:gd name="T43" fmla="*/ 1201 h 1201"/>
                  <a:gd name="T44" fmla="*/ 322 w 2282"/>
                  <a:gd name="T45" fmla="*/ 1030 h 1201"/>
                  <a:gd name="T46" fmla="*/ 329 w 2282"/>
                  <a:gd name="T47" fmla="*/ 976 h 1201"/>
                  <a:gd name="T48" fmla="*/ 343 w 2282"/>
                  <a:gd name="T49" fmla="*/ 923 h 1201"/>
                  <a:gd name="T50" fmla="*/ 366 w 2282"/>
                  <a:gd name="T51" fmla="*/ 874 h 1201"/>
                  <a:gd name="T52" fmla="*/ 394 w 2282"/>
                  <a:gd name="T53" fmla="*/ 830 h 1201"/>
                  <a:gd name="T54" fmla="*/ 429 w 2282"/>
                  <a:gd name="T55" fmla="*/ 790 h 1201"/>
                  <a:gd name="T56" fmla="*/ 469 w 2282"/>
                  <a:gd name="T57" fmla="*/ 755 h 1201"/>
                  <a:gd name="T58" fmla="*/ 514 w 2282"/>
                  <a:gd name="T59" fmla="*/ 726 h 1201"/>
                  <a:gd name="T60" fmla="*/ 562 w 2282"/>
                  <a:gd name="T61" fmla="*/ 705 h 1201"/>
                  <a:gd name="T62" fmla="*/ 615 w 2282"/>
                  <a:gd name="T63" fmla="*/ 690 h 1201"/>
                  <a:gd name="T64" fmla="*/ 670 w 2282"/>
                  <a:gd name="T65" fmla="*/ 682 h 1201"/>
                  <a:gd name="T66" fmla="*/ 1630 w 2282"/>
                  <a:gd name="T67" fmla="*/ 682 h 1201"/>
                  <a:gd name="T68" fmla="*/ 1685 w 2282"/>
                  <a:gd name="T69" fmla="*/ 687 h 1201"/>
                  <a:gd name="T70" fmla="*/ 1739 w 2282"/>
                  <a:gd name="T71" fmla="*/ 699 h 1201"/>
                  <a:gd name="T72" fmla="*/ 1789 w 2282"/>
                  <a:gd name="T73" fmla="*/ 718 h 1201"/>
                  <a:gd name="T74" fmla="*/ 1835 w 2282"/>
                  <a:gd name="T75" fmla="*/ 745 h 1201"/>
                  <a:gd name="T76" fmla="*/ 1877 w 2282"/>
                  <a:gd name="T77" fmla="*/ 778 h 1201"/>
                  <a:gd name="T78" fmla="*/ 1913 w 2282"/>
                  <a:gd name="T79" fmla="*/ 816 h 1201"/>
                  <a:gd name="T80" fmla="*/ 1944 w 2282"/>
                  <a:gd name="T81" fmla="*/ 859 h 1201"/>
                  <a:gd name="T82" fmla="*/ 1968 w 2282"/>
                  <a:gd name="T83" fmla="*/ 907 h 1201"/>
                  <a:gd name="T84" fmla="*/ 1985 w 2282"/>
                  <a:gd name="T85" fmla="*/ 957 h 1201"/>
                  <a:gd name="T86" fmla="*/ 1995 w 2282"/>
                  <a:gd name="T87" fmla="*/ 1012 h 1201"/>
                  <a:gd name="T88" fmla="*/ 1997 w 2282"/>
                  <a:gd name="T89" fmla="*/ 1173 h 1201"/>
                  <a:gd name="T90" fmla="*/ 2210 w 2282"/>
                  <a:gd name="T91" fmla="*/ 1022 h 1201"/>
                  <a:gd name="T92" fmla="*/ 2235 w 2282"/>
                  <a:gd name="T93" fmla="*/ 1005 h 1201"/>
                  <a:gd name="T94" fmla="*/ 2256 w 2282"/>
                  <a:gd name="T95" fmla="*/ 984 h 1201"/>
                  <a:gd name="T96" fmla="*/ 2262 w 2282"/>
                  <a:gd name="T97" fmla="*/ 975 h 1201"/>
                  <a:gd name="T98" fmla="*/ 2272 w 2282"/>
                  <a:gd name="T99" fmla="*/ 958 h 1201"/>
                  <a:gd name="T100" fmla="*/ 2275 w 2282"/>
                  <a:gd name="T101" fmla="*/ 949 h 1201"/>
                  <a:gd name="T102" fmla="*/ 2280 w 2282"/>
                  <a:gd name="T103" fmla="*/ 930 h 1201"/>
                  <a:gd name="T104" fmla="*/ 2282 w 2282"/>
                  <a:gd name="T105" fmla="*/ 913 h 1201"/>
                  <a:gd name="T106" fmla="*/ 2280 w 2282"/>
                  <a:gd name="T107" fmla="*/ 899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82" h="1201">
                    <a:moveTo>
                      <a:pt x="2280" y="899"/>
                    </a:moveTo>
                    <a:lnTo>
                      <a:pt x="2280" y="899"/>
                    </a:lnTo>
                    <a:lnTo>
                      <a:pt x="2278" y="887"/>
                    </a:lnTo>
                    <a:lnTo>
                      <a:pt x="2275" y="876"/>
                    </a:lnTo>
                    <a:lnTo>
                      <a:pt x="2271" y="865"/>
                    </a:lnTo>
                    <a:lnTo>
                      <a:pt x="2266" y="854"/>
                    </a:lnTo>
                    <a:lnTo>
                      <a:pt x="2260" y="843"/>
                    </a:lnTo>
                    <a:lnTo>
                      <a:pt x="2252" y="833"/>
                    </a:lnTo>
                    <a:lnTo>
                      <a:pt x="2242" y="823"/>
                    </a:lnTo>
                    <a:lnTo>
                      <a:pt x="2233" y="814"/>
                    </a:lnTo>
                    <a:lnTo>
                      <a:pt x="1241" y="33"/>
                    </a:lnTo>
                    <a:lnTo>
                      <a:pt x="1241" y="33"/>
                    </a:lnTo>
                    <a:lnTo>
                      <a:pt x="1230" y="25"/>
                    </a:lnTo>
                    <a:lnTo>
                      <a:pt x="1218" y="18"/>
                    </a:lnTo>
                    <a:lnTo>
                      <a:pt x="1206" y="12"/>
                    </a:lnTo>
                    <a:lnTo>
                      <a:pt x="1193" y="8"/>
                    </a:lnTo>
                    <a:lnTo>
                      <a:pt x="1181" y="4"/>
                    </a:lnTo>
                    <a:lnTo>
                      <a:pt x="1167" y="2"/>
                    </a:lnTo>
                    <a:lnTo>
                      <a:pt x="1154" y="0"/>
                    </a:lnTo>
                    <a:lnTo>
                      <a:pt x="1140" y="0"/>
                    </a:lnTo>
                    <a:lnTo>
                      <a:pt x="1140" y="0"/>
                    </a:lnTo>
                    <a:lnTo>
                      <a:pt x="1127" y="0"/>
                    </a:lnTo>
                    <a:lnTo>
                      <a:pt x="1113" y="2"/>
                    </a:lnTo>
                    <a:lnTo>
                      <a:pt x="1100" y="4"/>
                    </a:lnTo>
                    <a:lnTo>
                      <a:pt x="1088" y="8"/>
                    </a:lnTo>
                    <a:lnTo>
                      <a:pt x="1075" y="12"/>
                    </a:lnTo>
                    <a:lnTo>
                      <a:pt x="1063" y="18"/>
                    </a:lnTo>
                    <a:lnTo>
                      <a:pt x="1051" y="25"/>
                    </a:lnTo>
                    <a:lnTo>
                      <a:pt x="1040" y="33"/>
                    </a:lnTo>
                    <a:lnTo>
                      <a:pt x="48" y="814"/>
                    </a:lnTo>
                    <a:lnTo>
                      <a:pt x="48" y="814"/>
                    </a:lnTo>
                    <a:lnTo>
                      <a:pt x="37" y="823"/>
                    </a:lnTo>
                    <a:lnTo>
                      <a:pt x="29" y="833"/>
                    </a:lnTo>
                    <a:lnTo>
                      <a:pt x="21" y="843"/>
                    </a:lnTo>
                    <a:lnTo>
                      <a:pt x="15" y="854"/>
                    </a:lnTo>
                    <a:lnTo>
                      <a:pt x="10" y="865"/>
                    </a:lnTo>
                    <a:lnTo>
                      <a:pt x="6" y="876"/>
                    </a:lnTo>
                    <a:lnTo>
                      <a:pt x="3" y="887"/>
                    </a:lnTo>
                    <a:lnTo>
                      <a:pt x="1" y="899"/>
                    </a:lnTo>
                    <a:lnTo>
                      <a:pt x="1" y="899"/>
                    </a:lnTo>
                    <a:lnTo>
                      <a:pt x="0" y="907"/>
                    </a:lnTo>
                    <a:lnTo>
                      <a:pt x="0" y="913"/>
                    </a:lnTo>
                    <a:lnTo>
                      <a:pt x="0" y="913"/>
                    </a:lnTo>
                    <a:lnTo>
                      <a:pt x="0" y="922"/>
                    </a:lnTo>
                    <a:lnTo>
                      <a:pt x="1" y="930"/>
                    </a:lnTo>
                    <a:lnTo>
                      <a:pt x="1" y="930"/>
                    </a:lnTo>
                    <a:lnTo>
                      <a:pt x="3" y="940"/>
                    </a:lnTo>
                    <a:lnTo>
                      <a:pt x="6" y="949"/>
                    </a:lnTo>
                    <a:lnTo>
                      <a:pt x="6" y="949"/>
                    </a:lnTo>
                    <a:lnTo>
                      <a:pt x="7" y="954"/>
                    </a:lnTo>
                    <a:lnTo>
                      <a:pt x="8" y="958"/>
                    </a:lnTo>
                    <a:lnTo>
                      <a:pt x="8" y="958"/>
                    </a:lnTo>
                    <a:lnTo>
                      <a:pt x="13" y="966"/>
                    </a:lnTo>
                    <a:lnTo>
                      <a:pt x="18" y="975"/>
                    </a:lnTo>
                    <a:lnTo>
                      <a:pt x="18" y="975"/>
                    </a:lnTo>
                    <a:lnTo>
                      <a:pt x="19" y="976"/>
                    </a:lnTo>
                    <a:lnTo>
                      <a:pt x="19" y="976"/>
                    </a:lnTo>
                    <a:lnTo>
                      <a:pt x="25" y="984"/>
                    </a:lnTo>
                    <a:lnTo>
                      <a:pt x="31" y="991"/>
                    </a:lnTo>
                    <a:lnTo>
                      <a:pt x="39" y="998"/>
                    </a:lnTo>
                    <a:lnTo>
                      <a:pt x="46" y="1005"/>
                    </a:lnTo>
                    <a:lnTo>
                      <a:pt x="54" y="1011"/>
                    </a:lnTo>
                    <a:lnTo>
                      <a:pt x="62" y="1016"/>
                    </a:lnTo>
                    <a:lnTo>
                      <a:pt x="71" y="1021"/>
                    </a:lnTo>
                    <a:lnTo>
                      <a:pt x="80" y="1026"/>
                    </a:lnTo>
                    <a:lnTo>
                      <a:pt x="321" y="1201"/>
                    </a:lnTo>
                    <a:lnTo>
                      <a:pt x="321" y="1050"/>
                    </a:lnTo>
                    <a:lnTo>
                      <a:pt x="321" y="1050"/>
                    </a:lnTo>
                    <a:lnTo>
                      <a:pt x="322" y="1030"/>
                    </a:lnTo>
                    <a:lnTo>
                      <a:pt x="323" y="1012"/>
                    </a:lnTo>
                    <a:lnTo>
                      <a:pt x="326" y="994"/>
                    </a:lnTo>
                    <a:lnTo>
                      <a:pt x="329" y="976"/>
                    </a:lnTo>
                    <a:lnTo>
                      <a:pt x="333" y="957"/>
                    </a:lnTo>
                    <a:lnTo>
                      <a:pt x="338" y="940"/>
                    </a:lnTo>
                    <a:lnTo>
                      <a:pt x="343" y="923"/>
                    </a:lnTo>
                    <a:lnTo>
                      <a:pt x="350" y="907"/>
                    </a:lnTo>
                    <a:lnTo>
                      <a:pt x="358" y="890"/>
                    </a:lnTo>
                    <a:lnTo>
                      <a:pt x="366" y="874"/>
                    </a:lnTo>
                    <a:lnTo>
                      <a:pt x="375" y="859"/>
                    </a:lnTo>
                    <a:lnTo>
                      <a:pt x="384" y="844"/>
                    </a:lnTo>
                    <a:lnTo>
                      <a:pt x="394" y="830"/>
                    </a:lnTo>
                    <a:lnTo>
                      <a:pt x="405" y="816"/>
                    </a:lnTo>
                    <a:lnTo>
                      <a:pt x="417" y="802"/>
                    </a:lnTo>
                    <a:lnTo>
                      <a:pt x="429" y="790"/>
                    </a:lnTo>
                    <a:lnTo>
                      <a:pt x="442" y="778"/>
                    </a:lnTo>
                    <a:lnTo>
                      <a:pt x="455" y="767"/>
                    </a:lnTo>
                    <a:lnTo>
                      <a:pt x="469" y="755"/>
                    </a:lnTo>
                    <a:lnTo>
                      <a:pt x="483" y="745"/>
                    </a:lnTo>
                    <a:lnTo>
                      <a:pt x="498" y="735"/>
                    </a:lnTo>
                    <a:lnTo>
                      <a:pt x="514" y="726"/>
                    </a:lnTo>
                    <a:lnTo>
                      <a:pt x="530" y="718"/>
                    </a:lnTo>
                    <a:lnTo>
                      <a:pt x="546" y="711"/>
                    </a:lnTo>
                    <a:lnTo>
                      <a:pt x="562" y="705"/>
                    </a:lnTo>
                    <a:lnTo>
                      <a:pt x="579" y="699"/>
                    </a:lnTo>
                    <a:lnTo>
                      <a:pt x="597" y="694"/>
                    </a:lnTo>
                    <a:lnTo>
                      <a:pt x="615" y="690"/>
                    </a:lnTo>
                    <a:lnTo>
                      <a:pt x="633" y="687"/>
                    </a:lnTo>
                    <a:lnTo>
                      <a:pt x="651" y="683"/>
                    </a:lnTo>
                    <a:lnTo>
                      <a:pt x="670" y="682"/>
                    </a:lnTo>
                    <a:lnTo>
                      <a:pt x="689" y="682"/>
                    </a:lnTo>
                    <a:lnTo>
                      <a:pt x="1630" y="682"/>
                    </a:lnTo>
                    <a:lnTo>
                      <a:pt x="1630" y="682"/>
                    </a:lnTo>
                    <a:lnTo>
                      <a:pt x="1649" y="682"/>
                    </a:lnTo>
                    <a:lnTo>
                      <a:pt x="1667" y="683"/>
                    </a:lnTo>
                    <a:lnTo>
                      <a:pt x="1685" y="687"/>
                    </a:lnTo>
                    <a:lnTo>
                      <a:pt x="1704" y="690"/>
                    </a:lnTo>
                    <a:lnTo>
                      <a:pt x="1722" y="694"/>
                    </a:lnTo>
                    <a:lnTo>
                      <a:pt x="1739" y="699"/>
                    </a:lnTo>
                    <a:lnTo>
                      <a:pt x="1756" y="705"/>
                    </a:lnTo>
                    <a:lnTo>
                      <a:pt x="1773" y="711"/>
                    </a:lnTo>
                    <a:lnTo>
                      <a:pt x="1789" y="718"/>
                    </a:lnTo>
                    <a:lnTo>
                      <a:pt x="1805" y="726"/>
                    </a:lnTo>
                    <a:lnTo>
                      <a:pt x="1820" y="735"/>
                    </a:lnTo>
                    <a:lnTo>
                      <a:pt x="1835" y="745"/>
                    </a:lnTo>
                    <a:lnTo>
                      <a:pt x="1849" y="755"/>
                    </a:lnTo>
                    <a:lnTo>
                      <a:pt x="1864" y="767"/>
                    </a:lnTo>
                    <a:lnTo>
                      <a:pt x="1877" y="778"/>
                    </a:lnTo>
                    <a:lnTo>
                      <a:pt x="1889" y="790"/>
                    </a:lnTo>
                    <a:lnTo>
                      <a:pt x="1901" y="802"/>
                    </a:lnTo>
                    <a:lnTo>
                      <a:pt x="1913" y="816"/>
                    </a:lnTo>
                    <a:lnTo>
                      <a:pt x="1924" y="830"/>
                    </a:lnTo>
                    <a:lnTo>
                      <a:pt x="1935" y="844"/>
                    </a:lnTo>
                    <a:lnTo>
                      <a:pt x="1944" y="859"/>
                    </a:lnTo>
                    <a:lnTo>
                      <a:pt x="1953" y="874"/>
                    </a:lnTo>
                    <a:lnTo>
                      <a:pt x="1961" y="890"/>
                    </a:lnTo>
                    <a:lnTo>
                      <a:pt x="1968" y="907"/>
                    </a:lnTo>
                    <a:lnTo>
                      <a:pt x="1975" y="923"/>
                    </a:lnTo>
                    <a:lnTo>
                      <a:pt x="1980" y="940"/>
                    </a:lnTo>
                    <a:lnTo>
                      <a:pt x="1985" y="957"/>
                    </a:lnTo>
                    <a:lnTo>
                      <a:pt x="1989" y="976"/>
                    </a:lnTo>
                    <a:lnTo>
                      <a:pt x="1992" y="994"/>
                    </a:lnTo>
                    <a:lnTo>
                      <a:pt x="1995" y="1012"/>
                    </a:lnTo>
                    <a:lnTo>
                      <a:pt x="1996" y="1030"/>
                    </a:lnTo>
                    <a:lnTo>
                      <a:pt x="1997" y="1050"/>
                    </a:lnTo>
                    <a:lnTo>
                      <a:pt x="1997" y="1173"/>
                    </a:lnTo>
                    <a:lnTo>
                      <a:pt x="2201" y="1026"/>
                    </a:lnTo>
                    <a:lnTo>
                      <a:pt x="2201" y="1026"/>
                    </a:lnTo>
                    <a:lnTo>
                      <a:pt x="2210" y="1022"/>
                    </a:lnTo>
                    <a:lnTo>
                      <a:pt x="2219" y="1017"/>
                    </a:lnTo>
                    <a:lnTo>
                      <a:pt x="2227" y="1011"/>
                    </a:lnTo>
                    <a:lnTo>
                      <a:pt x="2235" y="1005"/>
                    </a:lnTo>
                    <a:lnTo>
                      <a:pt x="2242" y="999"/>
                    </a:lnTo>
                    <a:lnTo>
                      <a:pt x="2250" y="992"/>
                    </a:lnTo>
                    <a:lnTo>
                      <a:pt x="2256" y="984"/>
                    </a:lnTo>
                    <a:lnTo>
                      <a:pt x="2262" y="976"/>
                    </a:lnTo>
                    <a:lnTo>
                      <a:pt x="2262" y="976"/>
                    </a:lnTo>
                    <a:lnTo>
                      <a:pt x="2262" y="975"/>
                    </a:lnTo>
                    <a:lnTo>
                      <a:pt x="2262" y="975"/>
                    </a:lnTo>
                    <a:lnTo>
                      <a:pt x="2268" y="966"/>
                    </a:lnTo>
                    <a:lnTo>
                      <a:pt x="2272" y="958"/>
                    </a:lnTo>
                    <a:lnTo>
                      <a:pt x="2272" y="958"/>
                    </a:lnTo>
                    <a:lnTo>
                      <a:pt x="2274" y="954"/>
                    </a:lnTo>
                    <a:lnTo>
                      <a:pt x="2275" y="949"/>
                    </a:lnTo>
                    <a:lnTo>
                      <a:pt x="2275" y="949"/>
                    </a:lnTo>
                    <a:lnTo>
                      <a:pt x="2278" y="940"/>
                    </a:lnTo>
                    <a:lnTo>
                      <a:pt x="2280" y="930"/>
                    </a:lnTo>
                    <a:lnTo>
                      <a:pt x="2280" y="930"/>
                    </a:lnTo>
                    <a:lnTo>
                      <a:pt x="2281" y="922"/>
                    </a:lnTo>
                    <a:lnTo>
                      <a:pt x="2282" y="913"/>
                    </a:lnTo>
                    <a:lnTo>
                      <a:pt x="2282" y="913"/>
                    </a:lnTo>
                    <a:lnTo>
                      <a:pt x="2280" y="899"/>
                    </a:lnTo>
                    <a:lnTo>
                      <a:pt x="2280" y="8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id="{3EFFCDBB-C5BF-4C20-8B8E-65327A7EE5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71600" y="5651500"/>
                <a:ext cx="338138" cy="203200"/>
              </a:xfrm>
              <a:custGeom>
                <a:avLst/>
                <a:gdLst>
                  <a:gd name="T0" fmla="*/ 763 w 855"/>
                  <a:gd name="T1" fmla="*/ 186 h 514"/>
                  <a:gd name="T2" fmla="*/ 790 w 855"/>
                  <a:gd name="T3" fmla="*/ 181 h 514"/>
                  <a:gd name="T4" fmla="*/ 814 w 855"/>
                  <a:gd name="T5" fmla="*/ 169 h 514"/>
                  <a:gd name="T6" fmla="*/ 835 w 855"/>
                  <a:gd name="T7" fmla="*/ 151 h 514"/>
                  <a:gd name="T8" fmla="*/ 848 w 855"/>
                  <a:gd name="T9" fmla="*/ 129 h 514"/>
                  <a:gd name="T10" fmla="*/ 855 w 855"/>
                  <a:gd name="T11" fmla="*/ 102 h 514"/>
                  <a:gd name="T12" fmla="*/ 855 w 855"/>
                  <a:gd name="T13" fmla="*/ 83 h 514"/>
                  <a:gd name="T14" fmla="*/ 848 w 855"/>
                  <a:gd name="T15" fmla="*/ 57 h 514"/>
                  <a:gd name="T16" fmla="*/ 835 w 855"/>
                  <a:gd name="T17" fmla="*/ 34 h 514"/>
                  <a:gd name="T18" fmla="*/ 814 w 855"/>
                  <a:gd name="T19" fmla="*/ 16 h 514"/>
                  <a:gd name="T20" fmla="*/ 790 w 855"/>
                  <a:gd name="T21" fmla="*/ 4 h 514"/>
                  <a:gd name="T22" fmla="*/ 763 w 855"/>
                  <a:gd name="T23" fmla="*/ 0 h 514"/>
                  <a:gd name="T24" fmla="*/ 83 w 855"/>
                  <a:gd name="T25" fmla="*/ 0 h 514"/>
                  <a:gd name="T26" fmla="*/ 57 w 855"/>
                  <a:gd name="T27" fmla="*/ 7 h 514"/>
                  <a:gd name="T28" fmla="*/ 34 w 855"/>
                  <a:gd name="T29" fmla="*/ 21 h 514"/>
                  <a:gd name="T30" fmla="*/ 16 w 855"/>
                  <a:gd name="T31" fmla="*/ 41 h 514"/>
                  <a:gd name="T32" fmla="*/ 4 w 855"/>
                  <a:gd name="T33" fmla="*/ 65 h 514"/>
                  <a:gd name="T34" fmla="*/ 0 w 855"/>
                  <a:gd name="T35" fmla="*/ 92 h 514"/>
                  <a:gd name="T36" fmla="*/ 2 w 855"/>
                  <a:gd name="T37" fmla="*/ 112 h 514"/>
                  <a:gd name="T38" fmla="*/ 11 w 855"/>
                  <a:gd name="T39" fmla="*/ 137 h 514"/>
                  <a:gd name="T40" fmla="*/ 27 w 855"/>
                  <a:gd name="T41" fmla="*/ 158 h 514"/>
                  <a:gd name="T42" fmla="*/ 49 w 855"/>
                  <a:gd name="T43" fmla="*/ 174 h 514"/>
                  <a:gd name="T44" fmla="*/ 74 w 855"/>
                  <a:gd name="T45" fmla="*/ 184 h 514"/>
                  <a:gd name="T46" fmla="*/ 92 w 855"/>
                  <a:gd name="T47" fmla="*/ 186 h 514"/>
                  <a:gd name="T48" fmla="*/ 92 w 855"/>
                  <a:gd name="T49" fmla="*/ 329 h 514"/>
                  <a:gd name="T50" fmla="*/ 65 w 855"/>
                  <a:gd name="T51" fmla="*/ 334 h 514"/>
                  <a:gd name="T52" fmla="*/ 41 w 855"/>
                  <a:gd name="T53" fmla="*/ 345 h 514"/>
                  <a:gd name="T54" fmla="*/ 21 w 855"/>
                  <a:gd name="T55" fmla="*/ 363 h 514"/>
                  <a:gd name="T56" fmla="*/ 7 w 855"/>
                  <a:gd name="T57" fmla="*/ 385 h 514"/>
                  <a:gd name="T58" fmla="*/ 1 w 855"/>
                  <a:gd name="T59" fmla="*/ 413 h 514"/>
                  <a:gd name="T60" fmla="*/ 1 w 855"/>
                  <a:gd name="T61" fmla="*/ 431 h 514"/>
                  <a:gd name="T62" fmla="*/ 7 w 855"/>
                  <a:gd name="T63" fmla="*/ 457 h 514"/>
                  <a:gd name="T64" fmla="*/ 21 w 855"/>
                  <a:gd name="T65" fmla="*/ 481 h 514"/>
                  <a:gd name="T66" fmla="*/ 41 w 855"/>
                  <a:gd name="T67" fmla="*/ 498 h 514"/>
                  <a:gd name="T68" fmla="*/ 65 w 855"/>
                  <a:gd name="T69" fmla="*/ 510 h 514"/>
                  <a:gd name="T70" fmla="*/ 92 w 855"/>
                  <a:gd name="T71" fmla="*/ 514 h 514"/>
                  <a:gd name="T72" fmla="*/ 773 w 855"/>
                  <a:gd name="T73" fmla="*/ 514 h 514"/>
                  <a:gd name="T74" fmla="*/ 799 w 855"/>
                  <a:gd name="T75" fmla="*/ 507 h 514"/>
                  <a:gd name="T76" fmla="*/ 822 w 855"/>
                  <a:gd name="T77" fmla="*/ 493 h 514"/>
                  <a:gd name="T78" fmla="*/ 840 w 855"/>
                  <a:gd name="T79" fmla="*/ 474 h 514"/>
                  <a:gd name="T80" fmla="*/ 851 w 855"/>
                  <a:gd name="T81" fmla="*/ 449 h 514"/>
                  <a:gd name="T82" fmla="*/ 855 w 855"/>
                  <a:gd name="T83" fmla="*/ 422 h 514"/>
                  <a:gd name="T84" fmla="*/ 854 w 855"/>
                  <a:gd name="T85" fmla="*/ 403 h 514"/>
                  <a:gd name="T86" fmla="*/ 844 w 855"/>
                  <a:gd name="T87" fmla="*/ 377 h 514"/>
                  <a:gd name="T88" fmla="*/ 829 w 855"/>
                  <a:gd name="T89" fmla="*/ 356 h 514"/>
                  <a:gd name="T90" fmla="*/ 807 w 855"/>
                  <a:gd name="T91" fmla="*/ 341 h 514"/>
                  <a:gd name="T92" fmla="*/ 782 w 855"/>
                  <a:gd name="T93" fmla="*/ 331 h 514"/>
                  <a:gd name="T94" fmla="*/ 763 w 855"/>
                  <a:gd name="T95" fmla="*/ 329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5" h="514">
                    <a:moveTo>
                      <a:pt x="92" y="186"/>
                    </a:moveTo>
                    <a:lnTo>
                      <a:pt x="763" y="186"/>
                    </a:lnTo>
                    <a:lnTo>
                      <a:pt x="763" y="186"/>
                    </a:lnTo>
                    <a:lnTo>
                      <a:pt x="773" y="185"/>
                    </a:lnTo>
                    <a:lnTo>
                      <a:pt x="782" y="184"/>
                    </a:lnTo>
                    <a:lnTo>
                      <a:pt x="790" y="181"/>
                    </a:lnTo>
                    <a:lnTo>
                      <a:pt x="799" y="178"/>
                    </a:lnTo>
                    <a:lnTo>
                      <a:pt x="807" y="174"/>
                    </a:lnTo>
                    <a:lnTo>
                      <a:pt x="814" y="169"/>
                    </a:lnTo>
                    <a:lnTo>
                      <a:pt x="822" y="164"/>
                    </a:lnTo>
                    <a:lnTo>
                      <a:pt x="829" y="158"/>
                    </a:lnTo>
                    <a:lnTo>
                      <a:pt x="835" y="151"/>
                    </a:lnTo>
                    <a:lnTo>
                      <a:pt x="840" y="144"/>
                    </a:lnTo>
                    <a:lnTo>
                      <a:pt x="844" y="137"/>
                    </a:lnTo>
                    <a:lnTo>
                      <a:pt x="848" y="129"/>
                    </a:lnTo>
                    <a:lnTo>
                      <a:pt x="851" y="121"/>
                    </a:lnTo>
                    <a:lnTo>
                      <a:pt x="854" y="112"/>
                    </a:lnTo>
                    <a:lnTo>
                      <a:pt x="855" y="102"/>
                    </a:lnTo>
                    <a:lnTo>
                      <a:pt x="855" y="92"/>
                    </a:lnTo>
                    <a:lnTo>
                      <a:pt x="855" y="92"/>
                    </a:lnTo>
                    <a:lnTo>
                      <a:pt x="855" y="83"/>
                    </a:lnTo>
                    <a:lnTo>
                      <a:pt x="854" y="74"/>
                    </a:lnTo>
                    <a:lnTo>
                      <a:pt x="851" y="65"/>
                    </a:lnTo>
                    <a:lnTo>
                      <a:pt x="848" y="57"/>
                    </a:lnTo>
                    <a:lnTo>
                      <a:pt x="844" y="49"/>
                    </a:lnTo>
                    <a:lnTo>
                      <a:pt x="840" y="41"/>
                    </a:lnTo>
                    <a:lnTo>
                      <a:pt x="835" y="34"/>
                    </a:lnTo>
                    <a:lnTo>
                      <a:pt x="829" y="27"/>
                    </a:lnTo>
                    <a:lnTo>
                      <a:pt x="822" y="21"/>
                    </a:lnTo>
                    <a:lnTo>
                      <a:pt x="814" y="16"/>
                    </a:lnTo>
                    <a:lnTo>
                      <a:pt x="807" y="11"/>
                    </a:lnTo>
                    <a:lnTo>
                      <a:pt x="799" y="7"/>
                    </a:lnTo>
                    <a:lnTo>
                      <a:pt x="790" y="4"/>
                    </a:lnTo>
                    <a:lnTo>
                      <a:pt x="782" y="2"/>
                    </a:lnTo>
                    <a:lnTo>
                      <a:pt x="773" y="0"/>
                    </a:lnTo>
                    <a:lnTo>
                      <a:pt x="763" y="0"/>
                    </a:lnTo>
                    <a:lnTo>
                      <a:pt x="92" y="0"/>
                    </a:lnTo>
                    <a:lnTo>
                      <a:pt x="92" y="0"/>
                    </a:lnTo>
                    <a:lnTo>
                      <a:pt x="83" y="0"/>
                    </a:lnTo>
                    <a:lnTo>
                      <a:pt x="74" y="2"/>
                    </a:lnTo>
                    <a:lnTo>
                      <a:pt x="65" y="4"/>
                    </a:lnTo>
                    <a:lnTo>
                      <a:pt x="57" y="7"/>
                    </a:lnTo>
                    <a:lnTo>
                      <a:pt x="49" y="11"/>
                    </a:lnTo>
                    <a:lnTo>
                      <a:pt x="41" y="16"/>
                    </a:lnTo>
                    <a:lnTo>
                      <a:pt x="34" y="21"/>
                    </a:lnTo>
                    <a:lnTo>
                      <a:pt x="27" y="27"/>
                    </a:lnTo>
                    <a:lnTo>
                      <a:pt x="21" y="34"/>
                    </a:lnTo>
                    <a:lnTo>
                      <a:pt x="16" y="41"/>
                    </a:lnTo>
                    <a:lnTo>
                      <a:pt x="11" y="49"/>
                    </a:lnTo>
                    <a:lnTo>
                      <a:pt x="7" y="57"/>
                    </a:lnTo>
                    <a:lnTo>
                      <a:pt x="4" y="65"/>
                    </a:lnTo>
                    <a:lnTo>
                      <a:pt x="2" y="74"/>
                    </a:lnTo>
                    <a:lnTo>
                      <a:pt x="1" y="83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1" y="102"/>
                    </a:lnTo>
                    <a:lnTo>
                      <a:pt x="2" y="112"/>
                    </a:lnTo>
                    <a:lnTo>
                      <a:pt x="4" y="121"/>
                    </a:lnTo>
                    <a:lnTo>
                      <a:pt x="7" y="129"/>
                    </a:lnTo>
                    <a:lnTo>
                      <a:pt x="11" y="137"/>
                    </a:lnTo>
                    <a:lnTo>
                      <a:pt x="16" y="144"/>
                    </a:lnTo>
                    <a:lnTo>
                      <a:pt x="21" y="151"/>
                    </a:lnTo>
                    <a:lnTo>
                      <a:pt x="27" y="158"/>
                    </a:lnTo>
                    <a:lnTo>
                      <a:pt x="34" y="164"/>
                    </a:lnTo>
                    <a:lnTo>
                      <a:pt x="41" y="169"/>
                    </a:lnTo>
                    <a:lnTo>
                      <a:pt x="49" y="174"/>
                    </a:lnTo>
                    <a:lnTo>
                      <a:pt x="57" y="178"/>
                    </a:lnTo>
                    <a:lnTo>
                      <a:pt x="65" y="181"/>
                    </a:lnTo>
                    <a:lnTo>
                      <a:pt x="74" y="184"/>
                    </a:lnTo>
                    <a:lnTo>
                      <a:pt x="83" y="185"/>
                    </a:lnTo>
                    <a:lnTo>
                      <a:pt x="92" y="186"/>
                    </a:lnTo>
                    <a:lnTo>
                      <a:pt x="92" y="186"/>
                    </a:lnTo>
                    <a:close/>
                    <a:moveTo>
                      <a:pt x="763" y="329"/>
                    </a:moveTo>
                    <a:lnTo>
                      <a:pt x="92" y="329"/>
                    </a:lnTo>
                    <a:lnTo>
                      <a:pt x="92" y="329"/>
                    </a:lnTo>
                    <a:lnTo>
                      <a:pt x="83" y="330"/>
                    </a:lnTo>
                    <a:lnTo>
                      <a:pt x="74" y="331"/>
                    </a:lnTo>
                    <a:lnTo>
                      <a:pt x="65" y="334"/>
                    </a:lnTo>
                    <a:lnTo>
                      <a:pt x="57" y="337"/>
                    </a:lnTo>
                    <a:lnTo>
                      <a:pt x="49" y="341"/>
                    </a:lnTo>
                    <a:lnTo>
                      <a:pt x="41" y="345"/>
                    </a:lnTo>
                    <a:lnTo>
                      <a:pt x="34" y="350"/>
                    </a:lnTo>
                    <a:lnTo>
                      <a:pt x="27" y="356"/>
                    </a:lnTo>
                    <a:lnTo>
                      <a:pt x="21" y="363"/>
                    </a:lnTo>
                    <a:lnTo>
                      <a:pt x="16" y="370"/>
                    </a:lnTo>
                    <a:lnTo>
                      <a:pt x="11" y="377"/>
                    </a:lnTo>
                    <a:lnTo>
                      <a:pt x="7" y="385"/>
                    </a:lnTo>
                    <a:lnTo>
                      <a:pt x="4" y="395"/>
                    </a:lnTo>
                    <a:lnTo>
                      <a:pt x="2" y="403"/>
                    </a:lnTo>
                    <a:lnTo>
                      <a:pt x="1" y="413"/>
                    </a:lnTo>
                    <a:lnTo>
                      <a:pt x="0" y="422"/>
                    </a:lnTo>
                    <a:lnTo>
                      <a:pt x="0" y="422"/>
                    </a:lnTo>
                    <a:lnTo>
                      <a:pt x="1" y="431"/>
                    </a:lnTo>
                    <a:lnTo>
                      <a:pt x="2" y="440"/>
                    </a:lnTo>
                    <a:lnTo>
                      <a:pt x="4" y="449"/>
                    </a:lnTo>
                    <a:lnTo>
                      <a:pt x="7" y="457"/>
                    </a:lnTo>
                    <a:lnTo>
                      <a:pt x="11" y="466"/>
                    </a:lnTo>
                    <a:lnTo>
                      <a:pt x="16" y="474"/>
                    </a:lnTo>
                    <a:lnTo>
                      <a:pt x="21" y="481"/>
                    </a:lnTo>
                    <a:lnTo>
                      <a:pt x="27" y="487"/>
                    </a:lnTo>
                    <a:lnTo>
                      <a:pt x="34" y="493"/>
                    </a:lnTo>
                    <a:lnTo>
                      <a:pt x="41" y="498"/>
                    </a:lnTo>
                    <a:lnTo>
                      <a:pt x="49" y="503"/>
                    </a:lnTo>
                    <a:lnTo>
                      <a:pt x="57" y="507"/>
                    </a:lnTo>
                    <a:lnTo>
                      <a:pt x="65" y="510"/>
                    </a:lnTo>
                    <a:lnTo>
                      <a:pt x="74" y="512"/>
                    </a:lnTo>
                    <a:lnTo>
                      <a:pt x="83" y="514"/>
                    </a:lnTo>
                    <a:lnTo>
                      <a:pt x="92" y="514"/>
                    </a:lnTo>
                    <a:lnTo>
                      <a:pt x="763" y="514"/>
                    </a:lnTo>
                    <a:lnTo>
                      <a:pt x="763" y="514"/>
                    </a:lnTo>
                    <a:lnTo>
                      <a:pt x="773" y="514"/>
                    </a:lnTo>
                    <a:lnTo>
                      <a:pt x="782" y="512"/>
                    </a:lnTo>
                    <a:lnTo>
                      <a:pt x="790" y="510"/>
                    </a:lnTo>
                    <a:lnTo>
                      <a:pt x="799" y="507"/>
                    </a:lnTo>
                    <a:lnTo>
                      <a:pt x="807" y="503"/>
                    </a:lnTo>
                    <a:lnTo>
                      <a:pt x="814" y="498"/>
                    </a:lnTo>
                    <a:lnTo>
                      <a:pt x="822" y="493"/>
                    </a:lnTo>
                    <a:lnTo>
                      <a:pt x="829" y="487"/>
                    </a:lnTo>
                    <a:lnTo>
                      <a:pt x="835" y="481"/>
                    </a:lnTo>
                    <a:lnTo>
                      <a:pt x="840" y="474"/>
                    </a:lnTo>
                    <a:lnTo>
                      <a:pt x="844" y="466"/>
                    </a:lnTo>
                    <a:lnTo>
                      <a:pt x="848" y="457"/>
                    </a:lnTo>
                    <a:lnTo>
                      <a:pt x="851" y="449"/>
                    </a:lnTo>
                    <a:lnTo>
                      <a:pt x="854" y="440"/>
                    </a:lnTo>
                    <a:lnTo>
                      <a:pt x="855" y="431"/>
                    </a:lnTo>
                    <a:lnTo>
                      <a:pt x="855" y="422"/>
                    </a:lnTo>
                    <a:lnTo>
                      <a:pt x="855" y="422"/>
                    </a:lnTo>
                    <a:lnTo>
                      <a:pt x="855" y="413"/>
                    </a:lnTo>
                    <a:lnTo>
                      <a:pt x="854" y="403"/>
                    </a:lnTo>
                    <a:lnTo>
                      <a:pt x="851" y="395"/>
                    </a:lnTo>
                    <a:lnTo>
                      <a:pt x="848" y="385"/>
                    </a:lnTo>
                    <a:lnTo>
                      <a:pt x="844" y="377"/>
                    </a:lnTo>
                    <a:lnTo>
                      <a:pt x="840" y="370"/>
                    </a:lnTo>
                    <a:lnTo>
                      <a:pt x="835" y="363"/>
                    </a:lnTo>
                    <a:lnTo>
                      <a:pt x="829" y="356"/>
                    </a:lnTo>
                    <a:lnTo>
                      <a:pt x="822" y="350"/>
                    </a:lnTo>
                    <a:lnTo>
                      <a:pt x="814" y="345"/>
                    </a:lnTo>
                    <a:lnTo>
                      <a:pt x="807" y="341"/>
                    </a:lnTo>
                    <a:lnTo>
                      <a:pt x="799" y="337"/>
                    </a:lnTo>
                    <a:lnTo>
                      <a:pt x="790" y="334"/>
                    </a:lnTo>
                    <a:lnTo>
                      <a:pt x="782" y="331"/>
                    </a:lnTo>
                    <a:lnTo>
                      <a:pt x="773" y="330"/>
                    </a:lnTo>
                    <a:lnTo>
                      <a:pt x="763" y="329"/>
                    </a:lnTo>
                    <a:lnTo>
                      <a:pt x="763" y="3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12">
                <a:extLst>
                  <a:ext uri="{FF2B5EF4-FFF2-40B4-BE49-F238E27FC236}">
                    <a16:creationId xmlns:a16="http://schemas.microsoft.com/office/drawing/2014/main" id="{66D52D62-21EF-4AF2-805C-38A43B350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850" y="5724525"/>
                <a:ext cx="906463" cy="468313"/>
              </a:xfrm>
              <a:custGeom>
                <a:avLst/>
                <a:gdLst>
                  <a:gd name="T0" fmla="*/ 1257 w 2284"/>
                  <a:gd name="T1" fmla="*/ 709 h 1181"/>
                  <a:gd name="T2" fmla="*/ 1232 w 2284"/>
                  <a:gd name="T3" fmla="*/ 724 h 1181"/>
                  <a:gd name="T4" fmla="*/ 1202 w 2284"/>
                  <a:gd name="T5" fmla="*/ 735 h 1181"/>
                  <a:gd name="T6" fmla="*/ 1173 w 2284"/>
                  <a:gd name="T7" fmla="*/ 741 h 1181"/>
                  <a:gd name="T8" fmla="*/ 1141 w 2284"/>
                  <a:gd name="T9" fmla="*/ 743 h 1181"/>
                  <a:gd name="T10" fmla="*/ 1126 w 2284"/>
                  <a:gd name="T11" fmla="*/ 743 h 1181"/>
                  <a:gd name="T12" fmla="*/ 1095 w 2284"/>
                  <a:gd name="T13" fmla="*/ 738 h 1181"/>
                  <a:gd name="T14" fmla="*/ 1066 w 2284"/>
                  <a:gd name="T15" fmla="*/ 730 h 1181"/>
                  <a:gd name="T16" fmla="*/ 1038 w 2284"/>
                  <a:gd name="T17" fmla="*/ 717 h 1181"/>
                  <a:gd name="T18" fmla="*/ 0 w 2284"/>
                  <a:gd name="T19" fmla="*/ 0 h 1181"/>
                  <a:gd name="T20" fmla="*/ 0 w 2284"/>
                  <a:gd name="T21" fmla="*/ 747 h 1181"/>
                  <a:gd name="T22" fmla="*/ 2 w 2284"/>
                  <a:gd name="T23" fmla="*/ 792 h 1181"/>
                  <a:gd name="T24" fmla="*/ 8 w 2284"/>
                  <a:gd name="T25" fmla="*/ 834 h 1181"/>
                  <a:gd name="T26" fmla="*/ 19 w 2284"/>
                  <a:gd name="T27" fmla="*/ 876 h 1181"/>
                  <a:gd name="T28" fmla="*/ 33 w 2284"/>
                  <a:gd name="T29" fmla="*/ 915 h 1181"/>
                  <a:gd name="T30" fmla="*/ 52 w 2284"/>
                  <a:gd name="T31" fmla="*/ 954 h 1181"/>
                  <a:gd name="T32" fmla="*/ 74 w 2284"/>
                  <a:gd name="T33" fmla="*/ 989 h 1181"/>
                  <a:gd name="T34" fmla="*/ 98 w 2284"/>
                  <a:gd name="T35" fmla="*/ 1023 h 1181"/>
                  <a:gd name="T36" fmla="*/ 127 w 2284"/>
                  <a:gd name="T37" fmla="*/ 1053 h 1181"/>
                  <a:gd name="T38" fmla="*/ 157 w 2284"/>
                  <a:gd name="T39" fmla="*/ 1082 h 1181"/>
                  <a:gd name="T40" fmla="*/ 190 w 2284"/>
                  <a:gd name="T41" fmla="*/ 1106 h 1181"/>
                  <a:gd name="T42" fmla="*/ 227 w 2284"/>
                  <a:gd name="T43" fmla="*/ 1128 h 1181"/>
                  <a:gd name="T44" fmla="*/ 264 w 2284"/>
                  <a:gd name="T45" fmla="*/ 1147 h 1181"/>
                  <a:gd name="T46" fmla="*/ 304 w 2284"/>
                  <a:gd name="T47" fmla="*/ 1161 h 1181"/>
                  <a:gd name="T48" fmla="*/ 345 w 2284"/>
                  <a:gd name="T49" fmla="*/ 1172 h 1181"/>
                  <a:gd name="T50" fmla="*/ 389 w 2284"/>
                  <a:gd name="T51" fmla="*/ 1178 h 1181"/>
                  <a:gd name="T52" fmla="*/ 432 w 2284"/>
                  <a:gd name="T53" fmla="*/ 1181 h 1181"/>
                  <a:gd name="T54" fmla="*/ 1850 w 2284"/>
                  <a:gd name="T55" fmla="*/ 1181 h 1181"/>
                  <a:gd name="T56" fmla="*/ 1894 w 2284"/>
                  <a:gd name="T57" fmla="*/ 1178 h 1181"/>
                  <a:gd name="T58" fmla="*/ 1938 w 2284"/>
                  <a:gd name="T59" fmla="*/ 1172 h 1181"/>
                  <a:gd name="T60" fmla="*/ 1979 w 2284"/>
                  <a:gd name="T61" fmla="*/ 1161 h 1181"/>
                  <a:gd name="T62" fmla="*/ 2019 w 2284"/>
                  <a:gd name="T63" fmla="*/ 1147 h 1181"/>
                  <a:gd name="T64" fmla="*/ 2057 w 2284"/>
                  <a:gd name="T65" fmla="*/ 1128 h 1181"/>
                  <a:gd name="T66" fmla="*/ 2093 w 2284"/>
                  <a:gd name="T67" fmla="*/ 1106 h 1181"/>
                  <a:gd name="T68" fmla="*/ 2126 w 2284"/>
                  <a:gd name="T69" fmla="*/ 1082 h 1181"/>
                  <a:gd name="T70" fmla="*/ 2156 w 2284"/>
                  <a:gd name="T71" fmla="*/ 1053 h 1181"/>
                  <a:gd name="T72" fmla="*/ 2185 w 2284"/>
                  <a:gd name="T73" fmla="*/ 1023 h 1181"/>
                  <a:gd name="T74" fmla="*/ 2209 w 2284"/>
                  <a:gd name="T75" fmla="*/ 989 h 1181"/>
                  <a:gd name="T76" fmla="*/ 2231 w 2284"/>
                  <a:gd name="T77" fmla="*/ 954 h 1181"/>
                  <a:gd name="T78" fmla="*/ 2250 w 2284"/>
                  <a:gd name="T79" fmla="*/ 915 h 1181"/>
                  <a:gd name="T80" fmla="*/ 2264 w 2284"/>
                  <a:gd name="T81" fmla="*/ 876 h 1181"/>
                  <a:gd name="T82" fmla="*/ 2275 w 2284"/>
                  <a:gd name="T83" fmla="*/ 834 h 1181"/>
                  <a:gd name="T84" fmla="*/ 2281 w 2284"/>
                  <a:gd name="T85" fmla="*/ 792 h 1181"/>
                  <a:gd name="T86" fmla="*/ 2284 w 2284"/>
                  <a:gd name="T87" fmla="*/ 747 h 1181"/>
                  <a:gd name="T88" fmla="*/ 1257 w 2284"/>
                  <a:gd name="T89" fmla="*/ 709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84" h="1181">
                    <a:moveTo>
                      <a:pt x="1257" y="709"/>
                    </a:moveTo>
                    <a:lnTo>
                      <a:pt x="1257" y="709"/>
                    </a:lnTo>
                    <a:lnTo>
                      <a:pt x="1245" y="717"/>
                    </a:lnTo>
                    <a:lnTo>
                      <a:pt x="1232" y="724"/>
                    </a:lnTo>
                    <a:lnTo>
                      <a:pt x="1217" y="730"/>
                    </a:lnTo>
                    <a:lnTo>
                      <a:pt x="1202" y="735"/>
                    </a:lnTo>
                    <a:lnTo>
                      <a:pt x="1188" y="738"/>
                    </a:lnTo>
                    <a:lnTo>
                      <a:pt x="1173" y="741"/>
                    </a:lnTo>
                    <a:lnTo>
                      <a:pt x="1157" y="743"/>
                    </a:lnTo>
                    <a:lnTo>
                      <a:pt x="1141" y="743"/>
                    </a:lnTo>
                    <a:lnTo>
                      <a:pt x="1141" y="743"/>
                    </a:lnTo>
                    <a:lnTo>
                      <a:pt x="1126" y="743"/>
                    </a:lnTo>
                    <a:lnTo>
                      <a:pt x="1110" y="741"/>
                    </a:lnTo>
                    <a:lnTo>
                      <a:pt x="1095" y="738"/>
                    </a:lnTo>
                    <a:lnTo>
                      <a:pt x="1081" y="735"/>
                    </a:lnTo>
                    <a:lnTo>
                      <a:pt x="1066" y="730"/>
                    </a:lnTo>
                    <a:lnTo>
                      <a:pt x="1051" y="724"/>
                    </a:lnTo>
                    <a:lnTo>
                      <a:pt x="1038" y="717"/>
                    </a:lnTo>
                    <a:lnTo>
                      <a:pt x="1026" y="709"/>
                    </a:lnTo>
                    <a:lnTo>
                      <a:pt x="0" y="0"/>
                    </a:lnTo>
                    <a:lnTo>
                      <a:pt x="0" y="747"/>
                    </a:lnTo>
                    <a:lnTo>
                      <a:pt x="0" y="747"/>
                    </a:lnTo>
                    <a:lnTo>
                      <a:pt x="0" y="769"/>
                    </a:lnTo>
                    <a:lnTo>
                      <a:pt x="2" y="792"/>
                    </a:lnTo>
                    <a:lnTo>
                      <a:pt x="5" y="813"/>
                    </a:lnTo>
                    <a:lnTo>
                      <a:pt x="8" y="834"/>
                    </a:lnTo>
                    <a:lnTo>
                      <a:pt x="13" y="855"/>
                    </a:lnTo>
                    <a:lnTo>
                      <a:pt x="19" y="876"/>
                    </a:lnTo>
                    <a:lnTo>
                      <a:pt x="26" y="896"/>
                    </a:lnTo>
                    <a:lnTo>
                      <a:pt x="33" y="915"/>
                    </a:lnTo>
                    <a:lnTo>
                      <a:pt x="43" y="935"/>
                    </a:lnTo>
                    <a:lnTo>
                      <a:pt x="52" y="954"/>
                    </a:lnTo>
                    <a:lnTo>
                      <a:pt x="63" y="972"/>
                    </a:lnTo>
                    <a:lnTo>
                      <a:pt x="74" y="989"/>
                    </a:lnTo>
                    <a:lnTo>
                      <a:pt x="86" y="1007"/>
                    </a:lnTo>
                    <a:lnTo>
                      <a:pt x="98" y="1023"/>
                    </a:lnTo>
                    <a:lnTo>
                      <a:pt x="112" y="1038"/>
                    </a:lnTo>
                    <a:lnTo>
                      <a:pt x="127" y="1053"/>
                    </a:lnTo>
                    <a:lnTo>
                      <a:pt x="142" y="1067"/>
                    </a:lnTo>
                    <a:lnTo>
                      <a:pt x="157" y="1082"/>
                    </a:lnTo>
                    <a:lnTo>
                      <a:pt x="174" y="1094"/>
                    </a:lnTo>
                    <a:lnTo>
                      <a:pt x="190" y="1106"/>
                    </a:lnTo>
                    <a:lnTo>
                      <a:pt x="209" y="1118"/>
                    </a:lnTo>
                    <a:lnTo>
                      <a:pt x="227" y="1128"/>
                    </a:lnTo>
                    <a:lnTo>
                      <a:pt x="245" y="1137"/>
                    </a:lnTo>
                    <a:lnTo>
                      <a:pt x="264" y="1147"/>
                    </a:lnTo>
                    <a:lnTo>
                      <a:pt x="284" y="1155"/>
                    </a:lnTo>
                    <a:lnTo>
                      <a:pt x="304" y="1161"/>
                    </a:lnTo>
                    <a:lnTo>
                      <a:pt x="325" y="1167"/>
                    </a:lnTo>
                    <a:lnTo>
                      <a:pt x="345" y="1172"/>
                    </a:lnTo>
                    <a:lnTo>
                      <a:pt x="367" y="1176"/>
                    </a:lnTo>
                    <a:lnTo>
                      <a:pt x="389" y="1178"/>
                    </a:lnTo>
                    <a:lnTo>
                      <a:pt x="410" y="1180"/>
                    </a:lnTo>
                    <a:lnTo>
                      <a:pt x="432" y="1181"/>
                    </a:lnTo>
                    <a:lnTo>
                      <a:pt x="1850" y="1181"/>
                    </a:lnTo>
                    <a:lnTo>
                      <a:pt x="1850" y="1181"/>
                    </a:lnTo>
                    <a:lnTo>
                      <a:pt x="1873" y="1180"/>
                    </a:lnTo>
                    <a:lnTo>
                      <a:pt x="1894" y="1178"/>
                    </a:lnTo>
                    <a:lnTo>
                      <a:pt x="1916" y="1176"/>
                    </a:lnTo>
                    <a:lnTo>
                      <a:pt x="1938" y="1172"/>
                    </a:lnTo>
                    <a:lnTo>
                      <a:pt x="1959" y="1167"/>
                    </a:lnTo>
                    <a:lnTo>
                      <a:pt x="1979" y="1161"/>
                    </a:lnTo>
                    <a:lnTo>
                      <a:pt x="1999" y="1155"/>
                    </a:lnTo>
                    <a:lnTo>
                      <a:pt x="2019" y="1147"/>
                    </a:lnTo>
                    <a:lnTo>
                      <a:pt x="2038" y="1137"/>
                    </a:lnTo>
                    <a:lnTo>
                      <a:pt x="2057" y="1128"/>
                    </a:lnTo>
                    <a:lnTo>
                      <a:pt x="2074" y="1118"/>
                    </a:lnTo>
                    <a:lnTo>
                      <a:pt x="2093" y="1106"/>
                    </a:lnTo>
                    <a:lnTo>
                      <a:pt x="2110" y="1094"/>
                    </a:lnTo>
                    <a:lnTo>
                      <a:pt x="2126" y="1082"/>
                    </a:lnTo>
                    <a:lnTo>
                      <a:pt x="2141" y="1067"/>
                    </a:lnTo>
                    <a:lnTo>
                      <a:pt x="2156" y="1053"/>
                    </a:lnTo>
                    <a:lnTo>
                      <a:pt x="2171" y="1038"/>
                    </a:lnTo>
                    <a:lnTo>
                      <a:pt x="2185" y="1023"/>
                    </a:lnTo>
                    <a:lnTo>
                      <a:pt x="2197" y="1007"/>
                    </a:lnTo>
                    <a:lnTo>
                      <a:pt x="2209" y="989"/>
                    </a:lnTo>
                    <a:lnTo>
                      <a:pt x="2220" y="972"/>
                    </a:lnTo>
                    <a:lnTo>
                      <a:pt x="2231" y="954"/>
                    </a:lnTo>
                    <a:lnTo>
                      <a:pt x="2240" y="935"/>
                    </a:lnTo>
                    <a:lnTo>
                      <a:pt x="2250" y="915"/>
                    </a:lnTo>
                    <a:lnTo>
                      <a:pt x="2257" y="896"/>
                    </a:lnTo>
                    <a:lnTo>
                      <a:pt x="2264" y="876"/>
                    </a:lnTo>
                    <a:lnTo>
                      <a:pt x="2270" y="855"/>
                    </a:lnTo>
                    <a:lnTo>
                      <a:pt x="2275" y="834"/>
                    </a:lnTo>
                    <a:lnTo>
                      <a:pt x="2278" y="813"/>
                    </a:lnTo>
                    <a:lnTo>
                      <a:pt x="2281" y="792"/>
                    </a:lnTo>
                    <a:lnTo>
                      <a:pt x="2283" y="769"/>
                    </a:lnTo>
                    <a:lnTo>
                      <a:pt x="2284" y="747"/>
                    </a:lnTo>
                    <a:lnTo>
                      <a:pt x="2284" y="0"/>
                    </a:lnTo>
                    <a:lnTo>
                      <a:pt x="1257" y="7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1414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404EA7A8-36B9-4F73-A66F-15FD64F3C6B5}"/>
              </a:ext>
            </a:extLst>
          </p:cNvPr>
          <p:cNvSpPr/>
          <p:nvPr/>
        </p:nvSpPr>
        <p:spPr>
          <a:xfrm>
            <a:off x="8427947" y="4480577"/>
            <a:ext cx="1135888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0800 867474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13EA330-5C71-4F15-8D13-71CE08C0DCE6}"/>
              </a:ext>
            </a:extLst>
          </p:cNvPr>
          <p:cNvSpPr/>
          <p:nvPr/>
        </p:nvSpPr>
        <p:spPr>
          <a:xfrm>
            <a:off x="8427947" y="4845072"/>
            <a:ext cx="1592744" cy="307777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BCX@ICAS.co.za </a:t>
            </a:r>
          </a:p>
        </p:txBody>
      </p:sp>
    </p:spTree>
    <p:extLst>
      <p:ext uri="{BB962C8B-B14F-4D97-AF65-F5344CB8AC3E}">
        <p14:creationId xmlns:p14="http://schemas.microsoft.com/office/powerpoint/2010/main" val="131085199"/>
      </p:ext>
    </p:extLst>
  </p:cSld>
  <p:clrMapOvr>
    <a:masterClrMapping/>
  </p:clrMapOvr>
</p:sld>
</file>

<file path=ppt/theme/theme1.xml><?xml version="1.0" encoding="utf-8"?>
<a:theme xmlns:a="http://schemas.openxmlformats.org/drawingml/2006/main" name="BCX">
  <a:themeElements>
    <a:clrScheme name="Custom 280">
      <a:dk1>
        <a:sysClr val="windowText" lastClr="000000"/>
      </a:dk1>
      <a:lt1>
        <a:srgbClr val="FFFFFF"/>
      </a:lt1>
      <a:dk2>
        <a:srgbClr val="E2212B"/>
      </a:dk2>
      <a:lt2>
        <a:srgbClr val="68625B"/>
      </a:lt2>
      <a:accent1>
        <a:srgbClr val="E2212B"/>
      </a:accent1>
      <a:accent2>
        <a:srgbClr val="68625B"/>
      </a:accent2>
      <a:accent3>
        <a:srgbClr val="53A9AE"/>
      </a:accent3>
      <a:accent4>
        <a:srgbClr val="ADA69E"/>
      </a:accent4>
      <a:accent5>
        <a:srgbClr val="EFA843"/>
      </a:accent5>
      <a:accent6>
        <a:srgbClr val="A9CE85"/>
      </a:accent6>
      <a:hlink>
        <a:srgbClr val="ADA69E"/>
      </a:hlink>
      <a:folHlink>
        <a:srgbClr val="E5E2DD"/>
      </a:folHlink>
    </a:clrScheme>
    <a:fontScheme name="Internet Solutio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C3AFCE845F7B49A5921FD5E2C4FC68" ma:contentTypeVersion="0" ma:contentTypeDescription="Create a new document." ma:contentTypeScope="" ma:versionID="8ca2f71f7cd9bd4038bfd99a8897b0a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a276fbc7de9a4060e54dafc32f34ca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8F5CA2-1676-45FA-8EA0-EA4BECA62E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0804320-BD51-4D49-B7D2-CBA9F1BB0A9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F4637DD-6A2B-49C0-91D5-661B03FB79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193</Words>
  <Application>Microsoft Office PowerPoint</Application>
  <PresentationFormat>Widescreen</PresentationFormat>
  <Paragraphs>29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BCX</vt:lpstr>
      <vt:lpstr>PowerPoint Presentation</vt:lpstr>
      <vt:lpstr>USEFUL 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Zanjeer Pahalad - BCX</dc:creator>
  <cp:lastModifiedBy>elanaj@bcx.co.za</cp:lastModifiedBy>
  <cp:revision>12</cp:revision>
  <dcterms:created xsi:type="dcterms:W3CDTF">2018-04-10T10:22:17Z</dcterms:created>
  <dcterms:modified xsi:type="dcterms:W3CDTF">2019-05-28T09:30:59Z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0x01010090C3AFCE845F7B49A5921FD5E2C4FC68</vt:lpwstr>
  </property>
</Properties>
</file>